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4" r:id="rId4"/>
    <p:sldId id="265" r:id="rId5"/>
    <p:sldId id="263" r:id="rId6"/>
    <p:sldId id="304" r:id="rId7"/>
    <p:sldId id="262" r:id="rId8"/>
    <p:sldId id="301" r:id="rId9"/>
    <p:sldId id="302" r:id="rId10"/>
    <p:sldId id="303" r:id="rId11"/>
    <p:sldId id="305" r:id="rId12"/>
    <p:sldId id="289" r:id="rId13"/>
    <p:sldId id="306" r:id="rId14"/>
    <p:sldId id="299" r:id="rId15"/>
    <p:sldId id="298" r:id="rId16"/>
    <p:sldId id="297" r:id="rId17"/>
    <p:sldId id="300" r:id="rId18"/>
    <p:sldId id="296" r:id="rId19"/>
    <p:sldId id="295" r:id="rId20"/>
    <p:sldId id="294" r:id="rId21"/>
    <p:sldId id="277" r:id="rId22"/>
    <p:sldId id="267" r:id="rId23"/>
    <p:sldId id="276" r:id="rId24"/>
    <p:sldId id="275" r:id="rId25"/>
    <p:sldId id="266" r:id="rId26"/>
    <p:sldId id="274" r:id="rId27"/>
    <p:sldId id="273" r:id="rId28"/>
    <p:sldId id="280" r:id="rId29"/>
    <p:sldId id="279" r:id="rId30"/>
    <p:sldId id="278" r:id="rId31"/>
    <p:sldId id="281" r:id="rId32"/>
    <p:sldId id="282" r:id="rId33"/>
    <p:sldId id="283" r:id="rId34"/>
    <p:sldId id="284" r:id="rId35"/>
    <p:sldId id="28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76EC96-AE7F-4A16-AE6E-7F48BC80FD11}" v="10" dt="2024-02-28T16:25:32.6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Yousefi" userId="5b0366e0c9a89451" providerId="LiveId" clId="{A85E5FA8-BB26-4A8F-A6CB-D6F7C8A5FDFE}"/>
    <pc:docChg chg="custSel modSld">
      <pc:chgData name="Alex Yousefi" userId="5b0366e0c9a89451" providerId="LiveId" clId="{A85E5FA8-BB26-4A8F-A6CB-D6F7C8A5FDFE}" dt="2022-10-11T18:29:42.668" v="16" actId="313"/>
      <pc:docMkLst>
        <pc:docMk/>
      </pc:docMkLst>
      <pc:sldChg chg="modSp mod">
        <pc:chgData name="Alex Yousefi" userId="5b0366e0c9a89451" providerId="LiveId" clId="{A85E5FA8-BB26-4A8F-A6CB-D6F7C8A5FDFE}" dt="2022-10-11T17:53:28.655" v="11" actId="20577"/>
        <pc:sldMkLst>
          <pc:docMk/>
          <pc:sldMk cId="3941479617" sldId="256"/>
        </pc:sldMkLst>
        <pc:spChg chg="mod">
          <ac:chgData name="Alex Yousefi" userId="5b0366e0c9a89451" providerId="LiveId" clId="{A85E5FA8-BB26-4A8F-A6CB-D6F7C8A5FDFE}" dt="2022-10-11T17:53:28.655" v="11" actId="20577"/>
          <ac:spMkLst>
            <pc:docMk/>
            <pc:sldMk cId="3941479617" sldId="256"/>
            <ac:spMk id="3" creationId="{0CC320DB-A8DB-41EA-9271-0182FE04691D}"/>
          </ac:spMkLst>
        </pc:spChg>
      </pc:sldChg>
      <pc:sldChg chg="modSp mod">
        <pc:chgData name="Alex Yousefi" userId="5b0366e0c9a89451" providerId="LiveId" clId="{A85E5FA8-BB26-4A8F-A6CB-D6F7C8A5FDFE}" dt="2022-10-11T18:29:42.668" v="16" actId="313"/>
        <pc:sldMkLst>
          <pc:docMk/>
          <pc:sldMk cId="2842380981" sldId="259"/>
        </pc:sldMkLst>
        <pc:spChg chg="mod">
          <ac:chgData name="Alex Yousefi" userId="5b0366e0c9a89451" providerId="LiveId" clId="{A85E5FA8-BB26-4A8F-A6CB-D6F7C8A5FDFE}" dt="2022-10-11T18:29:42.668" v="16" actId="313"/>
          <ac:spMkLst>
            <pc:docMk/>
            <pc:sldMk cId="2842380981" sldId="259"/>
            <ac:spMk id="2" creationId="{50F8617B-53A2-40E7-93F5-D997B760E53D}"/>
          </ac:spMkLst>
        </pc:spChg>
      </pc:sldChg>
      <pc:sldChg chg="modSp mod">
        <pc:chgData name="Alex Yousefi" userId="5b0366e0c9a89451" providerId="LiveId" clId="{A85E5FA8-BB26-4A8F-A6CB-D6F7C8A5FDFE}" dt="2022-10-11T18:15:39.832" v="13" actId="20577"/>
        <pc:sldMkLst>
          <pc:docMk/>
          <pc:sldMk cId="3267281331" sldId="263"/>
        </pc:sldMkLst>
        <pc:spChg chg="mod">
          <ac:chgData name="Alex Yousefi" userId="5b0366e0c9a89451" providerId="LiveId" clId="{A85E5FA8-BB26-4A8F-A6CB-D6F7C8A5FDFE}" dt="2022-10-11T18:15:39.832" v="13" actId="20577"/>
          <ac:spMkLst>
            <pc:docMk/>
            <pc:sldMk cId="3267281331" sldId="263"/>
            <ac:spMk id="2" creationId="{7FCD807D-FBAA-4362-A313-AFED9CF50B09}"/>
          </ac:spMkLst>
        </pc:spChg>
      </pc:sldChg>
      <pc:sldChg chg="modSp mod">
        <pc:chgData name="Alex Yousefi" userId="5b0366e0c9a89451" providerId="LiveId" clId="{A85E5FA8-BB26-4A8F-A6CB-D6F7C8A5FDFE}" dt="2022-10-11T18:24:37.130" v="15" actId="20577"/>
        <pc:sldMkLst>
          <pc:docMk/>
          <pc:sldMk cId="110295626" sldId="288"/>
        </pc:sldMkLst>
        <pc:spChg chg="mod">
          <ac:chgData name="Alex Yousefi" userId="5b0366e0c9a89451" providerId="LiveId" clId="{A85E5FA8-BB26-4A8F-A6CB-D6F7C8A5FDFE}" dt="2022-10-11T18:24:37.130" v="15" actId="20577"/>
          <ac:spMkLst>
            <pc:docMk/>
            <pc:sldMk cId="110295626" sldId="288"/>
            <ac:spMk id="3" creationId="{92E8A1F3-35EB-4B14-93C7-B61659B75986}"/>
          </ac:spMkLst>
        </pc:spChg>
      </pc:sldChg>
    </pc:docChg>
  </pc:docChgLst>
  <pc:docChgLst>
    <pc:chgData name="Alex Yousefi" userId="5b0366e0c9a89451" providerId="LiveId" clId="{35616E69-A1C6-4B09-AD34-0FD44589212D}"/>
    <pc:docChg chg="delSld">
      <pc:chgData name="Alex Yousefi" userId="5b0366e0c9a89451" providerId="LiveId" clId="{35616E69-A1C6-4B09-AD34-0FD44589212D}" dt="2023-09-20T17:15:39.132" v="0" actId="2696"/>
      <pc:docMkLst>
        <pc:docMk/>
      </pc:docMkLst>
      <pc:sldChg chg="del">
        <pc:chgData name="Alex Yousefi" userId="5b0366e0c9a89451" providerId="LiveId" clId="{35616E69-A1C6-4B09-AD34-0FD44589212D}" dt="2023-09-20T17:15:39.132" v="0" actId="2696"/>
        <pc:sldMkLst>
          <pc:docMk/>
          <pc:sldMk cId="1773318997" sldId="268"/>
        </pc:sldMkLst>
      </pc:sldChg>
    </pc:docChg>
  </pc:docChgLst>
  <pc:docChgLst>
    <pc:chgData name="Alex Yousefi" userId="5b0366e0c9a89451" providerId="LiveId" clId="{DF76EC96-AE7F-4A16-AE6E-7F48BC80FD11}"/>
    <pc:docChg chg="undo custSel addSld delSld modSld sldOrd">
      <pc:chgData name="Alex Yousefi" userId="5b0366e0c9a89451" providerId="LiveId" clId="{DF76EC96-AE7F-4A16-AE6E-7F48BC80FD11}" dt="2024-02-28T16:26:33.463" v="132" actId="255"/>
      <pc:docMkLst>
        <pc:docMk/>
      </pc:docMkLst>
      <pc:sldChg chg="del">
        <pc:chgData name="Alex Yousefi" userId="5b0366e0c9a89451" providerId="LiveId" clId="{DF76EC96-AE7F-4A16-AE6E-7F48BC80FD11}" dt="2024-02-28T15:44:28.742" v="5" actId="2696"/>
        <pc:sldMkLst>
          <pc:docMk/>
          <pc:sldMk cId="3944414281" sldId="258"/>
        </pc:sldMkLst>
      </pc:sldChg>
      <pc:sldChg chg="del">
        <pc:chgData name="Alex Yousefi" userId="5b0366e0c9a89451" providerId="LiveId" clId="{DF76EC96-AE7F-4A16-AE6E-7F48BC80FD11}" dt="2024-02-28T15:45:30.435" v="10" actId="2696"/>
        <pc:sldMkLst>
          <pc:docMk/>
          <pc:sldMk cId="2842380981" sldId="259"/>
        </pc:sldMkLst>
      </pc:sldChg>
      <pc:sldChg chg="del">
        <pc:chgData name="Alex Yousefi" userId="5b0366e0c9a89451" providerId="LiveId" clId="{DF76EC96-AE7F-4A16-AE6E-7F48BC80FD11}" dt="2024-02-28T15:44:12.563" v="1" actId="2696"/>
        <pc:sldMkLst>
          <pc:docMk/>
          <pc:sldMk cId="4019167877" sldId="260"/>
        </pc:sldMkLst>
      </pc:sldChg>
      <pc:sldChg chg="del">
        <pc:chgData name="Alex Yousefi" userId="5b0366e0c9a89451" providerId="LiveId" clId="{DF76EC96-AE7F-4A16-AE6E-7F48BC80FD11}" dt="2024-02-28T15:43:47.122" v="0" actId="2696"/>
        <pc:sldMkLst>
          <pc:docMk/>
          <pc:sldMk cId="2780977607" sldId="261"/>
        </pc:sldMkLst>
      </pc:sldChg>
      <pc:sldChg chg="modSp">
        <pc:chgData name="Alex Yousefi" userId="5b0366e0c9a89451" providerId="LiveId" clId="{DF76EC96-AE7F-4A16-AE6E-7F48BC80FD11}" dt="2024-02-28T15:55:01.692" v="12"/>
        <pc:sldMkLst>
          <pc:docMk/>
          <pc:sldMk cId="745101931" sldId="262"/>
        </pc:sldMkLst>
        <pc:graphicFrameChg chg="mod">
          <ac:chgData name="Alex Yousefi" userId="5b0366e0c9a89451" providerId="LiveId" clId="{DF76EC96-AE7F-4A16-AE6E-7F48BC80FD11}" dt="2024-02-28T15:55:01.692" v="12"/>
          <ac:graphicFrameMkLst>
            <pc:docMk/>
            <pc:sldMk cId="745101931" sldId="262"/>
            <ac:graphicFrameMk id="5" creationId="{F9A2343D-F913-4437-8806-21E2E948BFF9}"/>
          </ac:graphicFrameMkLst>
        </pc:graphicFrameChg>
      </pc:sldChg>
      <pc:sldChg chg="del">
        <pc:chgData name="Alex Yousefi" userId="5b0366e0c9a89451" providerId="LiveId" clId="{DF76EC96-AE7F-4A16-AE6E-7F48BC80FD11}" dt="2024-02-28T15:45:21.444" v="9" actId="2696"/>
        <pc:sldMkLst>
          <pc:docMk/>
          <pc:sldMk cId="2918130776" sldId="269"/>
        </pc:sldMkLst>
      </pc:sldChg>
      <pc:sldChg chg="del">
        <pc:chgData name="Alex Yousefi" userId="5b0366e0c9a89451" providerId="LiveId" clId="{DF76EC96-AE7F-4A16-AE6E-7F48BC80FD11}" dt="2024-02-28T15:44:49.237" v="8" actId="2696"/>
        <pc:sldMkLst>
          <pc:docMk/>
          <pc:sldMk cId="2995534826" sldId="270"/>
        </pc:sldMkLst>
      </pc:sldChg>
      <pc:sldChg chg="del">
        <pc:chgData name="Alex Yousefi" userId="5b0366e0c9a89451" providerId="LiveId" clId="{DF76EC96-AE7F-4A16-AE6E-7F48BC80FD11}" dt="2024-02-28T15:44:17.558" v="2" actId="2696"/>
        <pc:sldMkLst>
          <pc:docMk/>
          <pc:sldMk cId="3255818179" sldId="271"/>
        </pc:sldMkLst>
      </pc:sldChg>
      <pc:sldChg chg="del">
        <pc:chgData name="Alex Yousefi" userId="5b0366e0c9a89451" providerId="LiveId" clId="{DF76EC96-AE7F-4A16-AE6E-7F48BC80FD11}" dt="2024-02-28T15:44:44.743" v="7" actId="2696"/>
        <pc:sldMkLst>
          <pc:docMk/>
          <pc:sldMk cId="197214337" sldId="272"/>
        </pc:sldMkLst>
      </pc:sldChg>
      <pc:sldChg chg="del">
        <pc:chgData name="Alex Yousefi" userId="5b0366e0c9a89451" providerId="LiveId" clId="{DF76EC96-AE7F-4A16-AE6E-7F48BC80FD11}" dt="2024-02-28T15:44:21.315" v="3" actId="2696"/>
        <pc:sldMkLst>
          <pc:docMk/>
          <pc:sldMk cId="110295626" sldId="288"/>
        </pc:sldMkLst>
      </pc:sldChg>
      <pc:sldChg chg="modSp mod">
        <pc:chgData name="Alex Yousefi" userId="5b0366e0c9a89451" providerId="LiveId" clId="{DF76EC96-AE7F-4A16-AE6E-7F48BC80FD11}" dt="2024-02-28T16:26:03.517" v="128" actId="21"/>
        <pc:sldMkLst>
          <pc:docMk/>
          <pc:sldMk cId="2042715011" sldId="289"/>
        </pc:sldMkLst>
        <pc:spChg chg="mod">
          <ac:chgData name="Alex Yousefi" userId="5b0366e0c9a89451" providerId="LiveId" clId="{DF76EC96-AE7F-4A16-AE6E-7F48BC80FD11}" dt="2024-02-28T16:26:03.517" v="128" actId="21"/>
          <ac:spMkLst>
            <pc:docMk/>
            <pc:sldMk cId="2042715011" sldId="289"/>
            <ac:spMk id="3" creationId="{65B7F1BD-7B81-6002-CF42-B8E2C150FB86}"/>
          </ac:spMkLst>
        </pc:spChg>
      </pc:sldChg>
      <pc:sldChg chg="del">
        <pc:chgData name="Alex Yousefi" userId="5b0366e0c9a89451" providerId="LiveId" clId="{DF76EC96-AE7F-4A16-AE6E-7F48BC80FD11}" dt="2024-02-28T15:44:25.690" v="4" actId="2696"/>
        <pc:sldMkLst>
          <pc:docMk/>
          <pc:sldMk cId="2124975783" sldId="292"/>
        </pc:sldMkLst>
      </pc:sldChg>
      <pc:sldChg chg="del">
        <pc:chgData name="Alex Yousefi" userId="5b0366e0c9a89451" providerId="LiveId" clId="{DF76EC96-AE7F-4A16-AE6E-7F48BC80FD11}" dt="2024-02-28T15:44:34.801" v="6" actId="2696"/>
        <pc:sldMkLst>
          <pc:docMk/>
          <pc:sldMk cId="457272559" sldId="293"/>
        </pc:sldMkLst>
      </pc:sldChg>
      <pc:sldChg chg="addSp delSp modSp new mod ord setBg">
        <pc:chgData name="Alex Yousefi" userId="5b0366e0c9a89451" providerId="LiveId" clId="{DF76EC96-AE7F-4A16-AE6E-7F48BC80FD11}" dt="2024-02-28T16:25:32.603" v="125" actId="113"/>
        <pc:sldMkLst>
          <pc:docMk/>
          <pc:sldMk cId="439650352" sldId="301"/>
        </pc:sldMkLst>
        <pc:spChg chg="mod">
          <ac:chgData name="Alex Yousefi" userId="5b0366e0c9a89451" providerId="LiveId" clId="{DF76EC96-AE7F-4A16-AE6E-7F48BC80FD11}" dt="2024-02-28T16:25:05.891" v="117" actId="26606"/>
          <ac:spMkLst>
            <pc:docMk/>
            <pc:sldMk cId="439650352" sldId="301"/>
            <ac:spMk id="2" creationId="{08A2F63C-D7DD-F5FC-1274-954289EFB9EC}"/>
          </ac:spMkLst>
        </pc:spChg>
        <pc:spChg chg="del mod">
          <ac:chgData name="Alex Yousefi" userId="5b0366e0c9a89451" providerId="LiveId" clId="{DF76EC96-AE7F-4A16-AE6E-7F48BC80FD11}" dt="2024-02-28T15:56:17.313" v="34" actId="26606"/>
          <ac:spMkLst>
            <pc:docMk/>
            <pc:sldMk cId="439650352" sldId="301"/>
            <ac:spMk id="3" creationId="{F106FD78-0BB9-E9DD-7627-824277A9C20D}"/>
          </ac:spMkLst>
        </pc:spChg>
        <pc:spChg chg="add del">
          <ac:chgData name="Alex Yousefi" userId="5b0366e0c9a89451" providerId="LiveId" clId="{DF76EC96-AE7F-4A16-AE6E-7F48BC80FD11}" dt="2024-02-28T16:25:26.810" v="122" actId="26606"/>
          <ac:spMkLst>
            <pc:docMk/>
            <pc:sldMk cId="439650352" sldId="301"/>
            <ac:spMk id="10" creationId="{45D37F4E-DDB4-456B-97E0-9937730A039F}"/>
          </ac:spMkLst>
        </pc:spChg>
        <pc:spChg chg="add del">
          <ac:chgData name="Alex Yousefi" userId="5b0366e0c9a89451" providerId="LiveId" clId="{DF76EC96-AE7F-4A16-AE6E-7F48BC80FD11}" dt="2024-02-28T16:25:26.810" v="122" actId="26606"/>
          <ac:spMkLst>
            <pc:docMk/>
            <pc:sldMk cId="439650352" sldId="301"/>
            <ac:spMk id="12" creationId="{B2DD41CD-8F47-4F56-AD12-4E2FF7696987}"/>
          </ac:spMkLst>
        </pc:spChg>
        <pc:spChg chg="add">
          <ac:chgData name="Alex Yousefi" userId="5b0366e0c9a89451" providerId="LiveId" clId="{DF76EC96-AE7F-4A16-AE6E-7F48BC80FD11}" dt="2024-02-28T16:25:26.810" v="122" actId="26606"/>
          <ac:spMkLst>
            <pc:docMk/>
            <pc:sldMk cId="439650352" sldId="301"/>
            <ac:spMk id="17" creationId="{F3060C83-F051-4F0E-ABAD-AA0DFC48B218}"/>
          </ac:spMkLst>
        </pc:spChg>
        <pc:spChg chg="add">
          <ac:chgData name="Alex Yousefi" userId="5b0366e0c9a89451" providerId="LiveId" clId="{DF76EC96-AE7F-4A16-AE6E-7F48BC80FD11}" dt="2024-02-28T16:25:26.810" v="122" actId="26606"/>
          <ac:spMkLst>
            <pc:docMk/>
            <pc:sldMk cId="439650352" sldId="301"/>
            <ac:spMk id="19" creationId="{83C98ABE-055B-441F-B07E-44F97F083C39}"/>
          </ac:spMkLst>
        </pc:spChg>
        <pc:spChg chg="add">
          <ac:chgData name="Alex Yousefi" userId="5b0366e0c9a89451" providerId="LiveId" clId="{DF76EC96-AE7F-4A16-AE6E-7F48BC80FD11}" dt="2024-02-28T16:25:26.810" v="122" actId="26606"/>
          <ac:spMkLst>
            <pc:docMk/>
            <pc:sldMk cId="439650352" sldId="301"/>
            <ac:spMk id="21" creationId="{29FDB030-9B49-4CED-8CCD-4D99382388AC}"/>
          </ac:spMkLst>
        </pc:spChg>
        <pc:spChg chg="add">
          <ac:chgData name="Alex Yousefi" userId="5b0366e0c9a89451" providerId="LiveId" clId="{DF76EC96-AE7F-4A16-AE6E-7F48BC80FD11}" dt="2024-02-28T16:25:26.810" v="122" actId="26606"/>
          <ac:spMkLst>
            <pc:docMk/>
            <pc:sldMk cId="439650352" sldId="301"/>
            <ac:spMk id="23" creationId="{3783CA14-24A1-485C-8B30-D6A5D87987AD}"/>
          </ac:spMkLst>
        </pc:spChg>
        <pc:spChg chg="add">
          <ac:chgData name="Alex Yousefi" userId="5b0366e0c9a89451" providerId="LiveId" clId="{DF76EC96-AE7F-4A16-AE6E-7F48BC80FD11}" dt="2024-02-28T16:25:26.810" v="122" actId="26606"/>
          <ac:spMkLst>
            <pc:docMk/>
            <pc:sldMk cId="439650352" sldId="301"/>
            <ac:spMk id="25" creationId="{9A97C86A-04D6-40F7-AE84-31AB43E6A846}"/>
          </ac:spMkLst>
        </pc:spChg>
        <pc:spChg chg="add">
          <ac:chgData name="Alex Yousefi" userId="5b0366e0c9a89451" providerId="LiveId" clId="{DF76EC96-AE7F-4A16-AE6E-7F48BC80FD11}" dt="2024-02-28T16:25:26.810" v="122" actId="26606"/>
          <ac:spMkLst>
            <pc:docMk/>
            <pc:sldMk cId="439650352" sldId="301"/>
            <ac:spMk id="27" creationId="{FF9F2414-84E8-453E-B1F3-389FDE8192D9}"/>
          </ac:spMkLst>
        </pc:spChg>
        <pc:spChg chg="add">
          <ac:chgData name="Alex Yousefi" userId="5b0366e0c9a89451" providerId="LiveId" clId="{DF76EC96-AE7F-4A16-AE6E-7F48BC80FD11}" dt="2024-02-28T16:25:26.810" v="122" actId="26606"/>
          <ac:spMkLst>
            <pc:docMk/>
            <pc:sldMk cId="439650352" sldId="301"/>
            <ac:spMk id="29" creationId="{3ECA69A1-7536-43AC-85EF-C7106179F5ED}"/>
          </ac:spMkLst>
        </pc:spChg>
        <pc:graphicFrameChg chg="add mod modGraphic">
          <ac:chgData name="Alex Yousefi" userId="5b0366e0c9a89451" providerId="LiveId" clId="{DF76EC96-AE7F-4A16-AE6E-7F48BC80FD11}" dt="2024-02-28T16:25:32.603" v="125" actId="113"/>
          <ac:graphicFrameMkLst>
            <pc:docMk/>
            <pc:sldMk cId="439650352" sldId="301"/>
            <ac:graphicFrameMk id="5" creationId="{FEC48703-E3F7-1B8F-EAD6-3914F77023E7}"/>
          </ac:graphicFrameMkLst>
        </pc:graphicFrameChg>
      </pc:sldChg>
      <pc:sldChg chg="modSp new del mod ord">
        <pc:chgData name="Alex Yousefi" userId="5b0366e0c9a89451" providerId="LiveId" clId="{DF76EC96-AE7F-4A16-AE6E-7F48BC80FD11}" dt="2024-02-28T16:04:01.155" v="40" actId="2696"/>
        <pc:sldMkLst>
          <pc:docMk/>
          <pc:sldMk cId="2195510302" sldId="302"/>
        </pc:sldMkLst>
        <pc:spChg chg="mod">
          <ac:chgData name="Alex Yousefi" userId="5b0366e0c9a89451" providerId="LiveId" clId="{DF76EC96-AE7F-4A16-AE6E-7F48BC80FD11}" dt="2024-02-28T16:03:16.530" v="37" actId="20577"/>
          <ac:spMkLst>
            <pc:docMk/>
            <pc:sldMk cId="2195510302" sldId="302"/>
            <ac:spMk id="3" creationId="{E6637C6E-9A3E-121D-F9A0-2AA059B5B8E9}"/>
          </ac:spMkLst>
        </pc:spChg>
      </pc:sldChg>
      <pc:sldChg chg="addSp modSp new mod setBg">
        <pc:chgData name="Alex Yousefi" userId="5b0366e0c9a89451" providerId="LiveId" clId="{DF76EC96-AE7F-4A16-AE6E-7F48BC80FD11}" dt="2024-02-28T16:25:38.917" v="126" actId="26606"/>
        <pc:sldMkLst>
          <pc:docMk/>
          <pc:sldMk cId="4271999511" sldId="302"/>
        </pc:sldMkLst>
        <pc:spChg chg="mod">
          <ac:chgData name="Alex Yousefi" userId="5b0366e0c9a89451" providerId="LiveId" clId="{DF76EC96-AE7F-4A16-AE6E-7F48BC80FD11}" dt="2024-02-28T16:25:38.917" v="126" actId="26606"/>
          <ac:spMkLst>
            <pc:docMk/>
            <pc:sldMk cId="4271999511" sldId="302"/>
            <ac:spMk id="2" creationId="{9A064CFB-4E45-3129-FF13-7ABAF58F45D5}"/>
          </ac:spMkLst>
        </pc:spChg>
        <pc:spChg chg="mod">
          <ac:chgData name="Alex Yousefi" userId="5b0366e0c9a89451" providerId="LiveId" clId="{DF76EC96-AE7F-4A16-AE6E-7F48BC80FD11}" dt="2024-02-28T16:25:38.917" v="126" actId="26606"/>
          <ac:spMkLst>
            <pc:docMk/>
            <pc:sldMk cId="4271999511" sldId="302"/>
            <ac:spMk id="3" creationId="{45D684EE-FF65-442E-5FB7-5079288EF302}"/>
          </ac:spMkLst>
        </pc:spChg>
        <pc:spChg chg="add">
          <ac:chgData name="Alex Yousefi" userId="5b0366e0c9a89451" providerId="LiveId" clId="{DF76EC96-AE7F-4A16-AE6E-7F48BC80FD11}" dt="2024-02-28T16:25:38.917" v="126" actId="26606"/>
          <ac:spMkLst>
            <pc:docMk/>
            <pc:sldMk cId="4271999511" sldId="302"/>
            <ac:spMk id="8" creationId="{100EDD19-6802-4EC3-95CE-CFFAB042CFD6}"/>
          </ac:spMkLst>
        </pc:spChg>
        <pc:spChg chg="add">
          <ac:chgData name="Alex Yousefi" userId="5b0366e0c9a89451" providerId="LiveId" clId="{DF76EC96-AE7F-4A16-AE6E-7F48BC80FD11}" dt="2024-02-28T16:25:38.917" v="126" actId="26606"/>
          <ac:spMkLst>
            <pc:docMk/>
            <pc:sldMk cId="4271999511" sldId="302"/>
            <ac:spMk id="10" creationId="{DB17E863-922E-4C26-BD64-E8FD41D28661}"/>
          </ac:spMkLst>
        </pc:spChg>
      </pc:sldChg>
      <pc:sldChg chg="modSp new mod">
        <pc:chgData name="Alex Yousefi" userId="5b0366e0c9a89451" providerId="LiveId" clId="{DF76EC96-AE7F-4A16-AE6E-7F48BC80FD11}" dt="2024-02-28T16:23:36.938" v="101" actId="5793"/>
        <pc:sldMkLst>
          <pc:docMk/>
          <pc:sldMk cId="3865825565" sldId="303"/>
        </pc:sldMkLst>
        <pc:spChg chg="mod">
          <ac:chgData name="Alex Yousefi" userId="5b0366e0c9a89451" providerId="LiveId" clId="{DF76EC96-AE7F-4A16-AE6E-7F48BC80FD11}" dt="2024-02-28T16:07:04.401" v="59" actId="403"/>
          <ac:spMkLst>
            <pc:docMk/>
            <pc:sldMk cId="3865825565" sldId="303"/>
            <ac:spMk id="2" creationId="{87552AFC-1474-EFEC-3875-7E431FB56EB6}"/>
          </ac:spMkLst>
        </pc:spChg>
        <pc:spChg chg="mod">
          <ac:chgData name="Alex Yousefi" userId="5b0366e0c9a89451" providerId="LiveId" clId="{DF76EC96-AE7F-4A16-AE6E-7F48BC80FD11}" dt="2024-02-28T16:23:36.938" v="101" actId="5793"/>
          <ac:spMkLst>
            <pc:docMk/>
            <pc:sldMk cId="3865825565" sldId="303"/>
            <ac:spMk id="3" creationId="{669FC300-14B1-4127-89DE-BB8BB058797E}"/>
          </ac:spMkLst>
        </pc:spChg>
      </pc:sldChg>
      <pc:sldChg chg="addSp delSp modSp new mod setBg">
        <pc:chgData name="Alex Yousefi" userId="5b0366e0c9a89451" providerId="LiveId" clId="{DF76EC96-AE7F-4A16-AE6E-7F48BC80FD11}" dt="2024-02-28T16:18:58.086" v="95" actId="27636"/>
        <pc:sldMkLst>
          <pc:docMk/>
          <pc:sldMk cId="2635828174" sldId="304"/>
        </pc:sldMkLst>
        <pc:spChg chg="mod ord">
          <ac:chgData name="Alex Yousefi" userId="5b0366e0c9a89451" providerId="LiveId" clId="{DF76EC96-AE7F-4A16-AE6E-7F48BC80FD11}" dt="2024-02-28T16:18:38.700" v="91" actId="26606"/>
          <ac:spMkLst>
            <pc:docMk/>
            <pc:sldMk cId="2635828174" sldId="304"/>
            <ac:spMk id="2" creationId="{6FE5D3C1-C35E-79E2-F856-0CE0A9CA9187}"/>
          </ac:spMkLst>
        </pc:spChg>
        <pc:spChg chg="mod">
          <ac:chgData name="Alex Yousefi" userId="5b0366e0c9a89451" providerId="LiveId" clId="{DF76EC96-AE7F-4A16-AE6E-7F48BC80FD11}" dt="2024-02-28T16:18:58.086" v="95" actId="27636"/>
          <ac:spMkLst>
            <pc:docMk/>
            <pc:sldMk cId="2635828174" sldId="304"/>
            <ac:spMk id="3" creationId="{5D436531-3D9D-2F2B-ACDB-E51F7A54371C}"/>
          </ac:spMkLst>
        </pc:spChg>
        <pc:spChg chg="add del">
          <ac:chgData name="Alex Yousefi" userId="5b0366e0c9a89451" providerId="LiveId" clId="{DF76EC96-AE7F-4A16-AE6E-7F48BC80FD11}" dt="2024-02-28T16:18:26.356" v="89" actId="26606"/>
          <ac:spMkLst>
            <pc:docMk/>
            <pc:sldMk cId="2635828174" sldId="304"/>
            <ac:spMk id="9" creationId="{2C61293E-6EBE-43EF-A52C-9BEBFD7679D4}"/>
          </ac:spMkLst>
        </pc:spChg>
        <pc:spChg chg="add del">
          <ac:chgData name="Alex Yousefi" userId="5b0366e0c9a89451" providerId="LiveId" clId="{DF76EC96-AE7F-4A16-AE6E-7F48BC80FD11}" dt="2024-02-28T16:18:26.356" v="89" actId="26606"/>
          <ac:spMkLst>
            <pc:docMk/>
            <pc:sldMk cId="2635828174" sldId="304"/>
            <ac:spMk id="11" creationId="{21540236-BFD5-4A9D-8840-4703E7F76825}"/>
          </ac:spMkLst>
        </pc:spChg>
        <pc:spChg chg="add del">
          <ac:chgData name="Alex Yousefi" userId="5b0366e0c9a89451" providerId="LiveId" clId="{DF76EC96-AE7F-4A16-AE6E-7F48BC80FD11}" dt="2024-02-28T16:18:26.341" v="88" actId="26606"/>
          <ac:spMkLst>
            <pc:docMk/>
            <pc:sldMk cId="2635828174" sldId="304"/>
            <ac:spMk id="16" creationId="{04812C46-200A-4DEB-A05E-3ED6C68C2387}"/>
          </ac:spMkLst>
        </pc:spChg>
        <pc:spChg chg="add del">
          <ac:chgData name="Alex Yousefi" userId="5b0366e0c9a89451" providerId="LiveId" clId="{DF76EC96-AE7F-4A16-AE6E-7F48BC80FD11}" dt="2024-02-28T16:18:26.341" v="88" actId="26606"/>
          <ac:spMkLst>
            <pc:docMk/>
            <pc:sldMk cId="2635828174" sldId="304"/>
            <ac:spMk id="18" creationId="{D1EA859B-E555-4109-94F3-6700E046E008}"/>
          </ac:spMkLst>
        </pc:spChg>
        <pc:spChg chg="add del">
          <ac:chgData name="Alex Yousefi" userId="5b0366e0c9a89451" providerId="LiveId" clId="{DF76EC96-AE7F-4A16-AE6E-7F48BC80FD11}" dt="2024-02-28T16:18:38.700" v="91" actId="26606"/>
          <ac:spMkLst>
            <pc:docMk/>
            <pc:sldMk cId="2635828174" sldId="304"/>
            <ac:spMk id="20" creationId="{2C61293E-6EBE-43EF-A52C-9BEBFD7679D4}"/>
          </ac:spMkLst>
        </pc:spChg>
        <pc:spChg chg="add del">
          <ac:chgData name="Alex Yousefi" userId="5b0366e0c9a89451" providerId="LiveId" clId="{DF76EC96-AE7F-4A16-AE6E-7F48BC80FD11}" dt="2024-02-28T16:18:38.700" v="91" actId="26606"/>
          <ac:spMkLst>
            <pc:docMk/>
            <pc:sldMk cId="2635828174" sldId="304"/>
            <ac:spMk id="21" creationId="{21540236-BFD5-4A9D-8840-4703E7F76825}"/>
          </ac:spMkLst>
        </pc:spChg>
        <pc:spChg chg="add">
          <ac:chgData name="Alex Yousefi" userId="5b0366e0c9a89451" providerId="LiveId" clId="{DF76EC96-AE7F-4A16-AE6E-7F48BC80FD11}" dt="2024-02-28T16:18:38.700" v="91" actId="26606"/>
          <ac:spMkLst>
            <pc:docMk/>
            <pc:sldMk cId="2635828174" sldId="304"/>
            <ac:spMk id="26" creationId="{45D37F4E-DDB4-456B-97E0-9937730A039F}"/>
          </ac:spMkLst>
        </pc:spChg>
        <pc:spChg chg="add">
          <ac:chgData name="Alex Yousefi" userId="5b0366e0c9a89451" providerId="LiveId" clId="{DF76EC96-AE7F-4A16-AE6E-7F48BC80FD11}" dt="2024-02-28T16:18:38.700" v="91" actId="26606"/>
          <ac:spMkLst>
            <pc:docMk/>
            <pc:sldMk cId="2635828174" sldId="304"/>
            <ac:spMk id="28" creationId="{B2DD41CD-8F47-4F56-AD12-4E2FF7696987}"/>
          </ac:spMkLst>
        </pc:spChg>
        <pc:picChg chg="add mod ord">
          <ac:chgData name="Alex Yousefi" userId="5b0366e0c9a89451" providerId="LiveId" clId="{DF76EC96-AE7F-4A16-AE6E-7F48BC80FD11}" dt="2024-02-28T16:18:38.700" v="91" actId="26606"/>
          <ac:picMkLst>
            <pc:docMk/>
            <pc:sldMk cId="2635828174" sldId="304"/>
            <ac:picMk id="5" creationId="{34DFD3FD-160C-9CE9-6AEA-8AD6AE368824}"/>
          </ac:picMkLst>
        </pc:picChg>
      </pc:sldChg>
      <pc:sldChg chg="modSp new mod">
        <pc:chgData name="Alex Yousefi" userId="5b0366e0c9a89451" providerId="LiveId" clId="{DF76EC96-AE7F-4A16-AE6E-7F48BC80FD11}" dt="2024-02-28T16:24:21.186" v="116"/>
        <pc:sldMkLst>
          <pc:docMk/>
          <pc:sldMk cId="2233954300" sldId="305"/>
        </pc:sldMkLst>
        <pc:spChg chg="mod">
          <ac:chgData name="Alex Yousefi" userId="5b0366e0c9a89451" providerId="LiveId" clId="{DF76EC96-AE7F-4A16-AE6E-7F48BC80FD11}" dt="2024-02-28T16:24:21.186" v="116"/>
          <ac:spMkLst>
            <pc:docMk/>
            <pc:sldMk cId="2233954300" sldId="305"/>
            <ac:spMk id="2" creationId="{52D19539-7E90-8632-7DCA-643FA999A602}"/>
          </ac:spMkLst>
        </pc:spChg>
        <pc:spChg chg="mod">
          <ac:chgData name="Alex Yousefi" userId="5b0366e0c9a89451" providerId="LiveId" clId="{DF76EC96-AE7F-4A16-AE6E-7F48BC80FD11}" dt="2024-02-28T16:24:06.246" v="115" actId="27636"/>
          <ac:spMkLst>
            <pc:docMk/>
            <pc:sldMk cId="2233954300" sldId="305"/>
            <ac:spMk id="3" creationId="{4303E4F7-D283-0688-7A30-D22C377F8922}"/>
          </ac:spMkLst>
        </pc:spChg>
      </pc:sldChg>
      <pc:sldChg chg="addSp modSp new mod setBg">
        <pc:chgData name="Alex Yousefi" userId="5b0366e0c9a89451" providerId="LiveId" clId="{DF76EC96-AE7F-4A16-AE6E-7F48BC80FD11}" dt="2024-02-28T16:26:33.463" v="132" actId="255"/>
        <pc:sldMkLst>
          <pc:docMk/>
          <pc:sldMk cId="4278104252" sldId="306"/>
        </pc:sldMkLst>
        <pc:spChg chg="mod">
          <ac:chgData name="Alex Yousefi" userId="5b0366e0c9a89451" providerId="LiveId" clId="{DF76EC96-AE7F-4A16-AE6E-7F48BC80FD11}" dt="2024-02-28T16:26:25.831" v="131" actId="26606"/>
          <ac:spMkLst>
            <pc:docMk/>
            <pc:sldMk cId="4278104252" sldId="306"/>
            <ac:spMk id="2" creationId="{18E3CD4E-21F4-4315-AAB2-8D577D7436CB}"/>
          </ac:spMkLst>
        </pc:spChg>
        <pc:spChg chg="mod">
          <ac:chgData name="Alex Yousefi" userId="5b0366e0c9a89451" providerId="LiveId" clId="{DF76EC96-AE7F-4A16-AE6E-7F48BC80FD11}" dt="2024-02-28T16:26:33.463" v="132" actId="255"/>
          <ac:spMkLst>
            <pc:docMk/>
            <pc:sldMk cId="4278104252" sldId="306"/>
            <ac:spMk id="3" creationId="{D1B74B7F-E2FA-9E6B-EC9B-C8B8E6CCCA94}"/>
          </ac:spMkLst>
        </pc:spChg>
        <pc:spChg chg="add">
          <ac:chgData name="Alex Yousefi" userId="5b0366e0c9a89451" providerId="LiveId" clId="{DF76EC96-AE7F-4A16-AE6E-7F48BC80FD11}" dt="2024-02-28T16:26:25.831" v="131" actId="26606"/>
          <ac:spMkLst>
            <pc:docMk/>
            <pc:sldMk cId="4278104252" sldId="306"/>
            <ac:spMk id="9" creationId="{2C61293E-6EBE-43EF-A52C-9BEBFD7679D4}"/>
          </ac:spMkLst>
        </pc:spChg>
        <pc:spChg chg="add">
          <ac:chgData name="Alex Yousefi" userId="5b0366e0c9a89451" providerId="LiveId" clId="{DF76EC96-AE7F-4A16-AE6E-7F48BC80FD11}" dt="2024-02-28T16:26:25.831" v="131" actId="26606"/>
          <ac:spMkLst>
            <pc:docMk/>
            <pc:sldMk cId="4278104252" sldId="306"/>
            <ac:spMk id="11" creationId="{21540236-BFD5-4A9D-8840-4703E7F76825}"/>
          </ac:spMkLst>
        </pc:spChg>
        <pc:picChg chg="add">
          <ac:chgData name="Alex Yousefi" userId="5b0366e0c9a89451" providerId="LiveId" clId="{DF76EC96-AE7F-4A16-AE6E-7F48BC80FD11}" dt="2024-02-28T16:26:25.831" v="131" actId="26606"/>
          <ac:picMkLst>
            <pc:docMk/>
            <pc:sldMk cId="4278104252" sldId="306"/>
            <ac:picMk id="5" creationId="{836478E8-837A-C99B-4E5D-4DC103E7F8CC}"/>
          </ac:picMkLst>
        </pc:picChg>
      </pc:sldChg>
    </pc:docChg>
  </pc:docChgLst>
  <pc:docChgLst>
    <pc:chgData name="Alex Yousefi" userId="5b0366e0c9a89451" providerId="LiveId" clId="{9BEF0113-7056-45A9-ABBF-58329446D01D}"/>
    <pc:docChg chg="modSld">
      <pc:chgData name="Alex Yousefi" userId="5b0366e0c9a89451" providerId="LiveId" clId="{9BEF0113-7056-45A9-ABBF-58329446D01D}" dt="2023-05-31T16:11:09.882" v="1" actId="20577"/>
      <pc:docMkLst>
        <pc:docMk/>
      </pc:docMkLst>
      <pc:sldChg chg="modSp mod">
        <pc:chgData name="Alex Yousefi" userId="5b0366e0c9a89451" providerId="LiveId" clId="{9BEF0113-7056-45A9-ABBF-58329446D01D}" dt="2023-05-31T16:11:09.882" v="1" actId="20577"/>
        <pc:sldMkLst>
          <pc:docMk/>
          <pc:sldMk cId="745101931" sldId="262"/>
        </pc:sldMkLst>
        <pc:spChg chg="mod">
          <ac:chgData name="Alex Yousefi" userId="5b0366e0c9a89451" providerId="LiveId" clId="{9BEF0113-7056-45A9-ABBF-58329446D01D}" dt="2023-05-31T16:11:09.882" v="1" actId="20577"/>
          <ac:spMkLst>
            <pc:docMk/>
            <pc:sldMk cId="745101931" sldId="262"/>
            <ac:spMk id="2" creationId="{481D0A4F-FC36-4BE4-9B56-C36B0DC0639D}"/>
          </ac:spMkLst>
        </pc:spChg>
      </pc:sldChg>
    </pc:docChg>
  </pc:docChgLst>
  <pc:docChgLst>
    <pc:chgData name="Alex Yousefi" userId="5b0366e0c9a89451" providerId="LiveId" clId="{A1F7B78E-A056-432E-B730-419A28E9B6AE}"/>
    <pc:docChg chg="undo custSel modSld">
      <pc:chgData name="Alex Yousefi" userId="5b0366e0c9a89451" providerId="LiveId" clId="{A1F7B78E-A056-432E-B730-419A28E9B6AE}" dt="2022-10-04T00:07:25.609" v="48" actId="33524"/>
      <pc:docMkLst>
        <pc:docMk/>
      </pc:docMkLst>
      <pc:sldChg chg="addSp delSp modSp mod setBg">
        <pc:chgData name="Alex Yousefi" userId="5b0366e0c9a89451" providerId="LiveId" clId="{A1F7B78E-A056-432E-B730-419A28E9B6AE}" dt="2022-10-03T23:48:01.653" v="3" actId="26606"/>
        <pc:sldMkLst>
          <pc:docMk/>
          <pc:sldMk cId="3944414281" sldId="258"/>
        </pc:sldMkLst>
        <pc:spChg chg="mod">
          <ac:chgData name="Alex Yousefi" userId="5b0366e0c9a89451" providerId="LiveId" clId="{A1F7B78E-A056-432E-B730-419A28E9B6AE}" dt="2022-10-03T23:48:01.653" v="3" actId="26606"/>
          <ac:spMkLst>
            <pc:docMk/>
            <pc:sldMk cId="3944414281" sldId="258"/>
            <ac:spMk id="2" creationId="{6746F21A-D5AB-4C9A-96C7-0752E6ECB35D}"/>
          </ac:spMkLst>
        </pc:spChg>
        <pc:spChg chg="del">
          <ac:chgData name="Alex Yousefi" userId="5b0366e0c9a89451" providerId="LiveId" clId="{A1F7B78E-A056-432E-B730-419A28E9B6AE}" dt="2022-10-03T23:48:01.653" v="3" actId="26606"/>
          <ac:spMkLst>
            <pc:docMk/>
            <pc:sldMk cId="3944414281" sldId="258"/>
            <ac:spMk id="3" creationId="{2B0DA27A-3605-48E7-8430-E78DE6D98A99}"/>
          </ac:spMkLst>
        </pc:spChg>
        <pc:graphicFrameChg chg="add">
          <ac:chgData name="Alex Yousefi" userId="5b0366e0c9a89451" providerId="LiveId" clId="{A1F7B78E-A056-432E-B730-419A28E9B6AE}" dt="2022-10-03T23:48:01.653" v="3" actId="26606"/>
          <ac:graphicFrameMkLst>
            <pc:docMk/>
            <pc:sldMk cId="3944414281" sldId="258"/>
            <ac:graphicFrameMk id="5" creationId="{1B0D28D9-B6D2-C3B2-2AC7-84622D957A01}"/>
          </ac:graphicFrameMkLst>
        </pc:graphicFrameChg>
        <pc:picChg chg="add">
          <ac:chgData name="Alex Yousefi" userId="5b0366e0c9a89451" providerId="LiveId" clId="{A1F7B78E-A056-432E-B730-419A28E9B6AE}" dt="2022-10-03T23:48:01.653" v="3" actId="26606"/>
          <ac:picMkLst>
            <pc:docMk/>
            <pc:sldMk cId="3944414281" sldId="258"/>
            <ac:picMk id="6" creationId="{7B7EAF04-648E-ACF8-AD8C-FAAA8CB09DE2}"/>
          </ac:picMkLst>
        </pc:picChg>
        <pc:cxnChg chg="add">
          <ac:chgData name="Alex Yousefi" userId="5b0366e0c9a89451" providerId="LiveId" clId="{A1F7B78E-A056-432E-B730-419A28E9B6AE}" dt="2022-10-03T23:48:01.653" v="3" actId="26606"/>
          <ac:cxnSpMkLst>
            <pc:docMk/>
            <pc:sldMk cId="3944414281" sldId="258"/>
            <ac:cxnSpMk id="10" creationId="{A7F400EE-A8A5-48AF-B4D6-291B52C6F0B0}"/>
          </ac:cxnSpMkLst>
        </pc:cxnChg>
      </pc:sldChg>
      <pc:sldChg chg="addSp modSp mod setBg">
        <pc:chgData name="Alex Yousefi" userId="5b0366e0c9a89451" providerId="LiveId" clId="{A1F7B78E-A056-432E-B730-419A28E9B6AE}" dt="2022-10-03T23:49:05.827" v="15" actId="20577"/>
        <pc:sldMkLst>
          <pc:docMk/>
          <pc:sldMk cId="2842380981" sldId="259"/>
        </pc:sldMkLst>
        <pc:spChg chg="mod">
          <ac:chgData name="Alex Yousefi" userId="5b0366e0c9a89451" providerId="LiveId" clId="{A1F7B78E-A056-432E-B730-419A28E9B6AE}" dt="2022-10-03T23:49:05.827" v="15" actId="20577"/>
          <ac:spMkLst>
            <pc:docMk/>
            <pc:sldMk cId="2842380981" sldId="259"/>
            <ac:spMk id="2" creationId="{50F8617B-53A2-40E7-93F5-D997B760E53D}"/>
          </ac:spMkLst>
        </pc:spChg>
        <pc:spChg chg="mod">
          <ac:chgData name="Alex Yousefi" userId="5b0366e0c9a89451" providerId="LiveId" clId="{A1F7B78E-A056-432E-B730-419A28E9B6AE}" dt="2022-10-03T23:48:34.055" v="10" actId="26606"/>
          <ac:spMkLst>
            <pc:docMk/>
            <pc:sldMk cId="2842380981" sldId="259"/>
            <ac:spMk id="3" creationId="{4E51ACC8-2750-4512-B9F0-84AA37F18A56}"/>
          </ac:spMkLst>
        </pc:spChg>
        <pc:picChg chg="add">
          <ac:chgData name="Alex Yousefi" userId="5b0366e0c9a89451" providerId="LiveId" clId="{A1F7B78E-A056-432E-B730-419A28E9B6AE}" dt="2022-10-03T23:48:34.055" v="10" actId="26606"/>
          <ac:picMkLst>
            <pc:docMk/>
            <pc:sldMk cId="2842380981" sldId="259"/>
            <ac:picMk id="5" creationId="{CC32B6AF-9029-E1BF-271B-573CF8233E65}"/>
          </ac:picMkLst>
        </pc:picChg>
        <pc:cxnChg chg="add">
          <ac:chgData name="Alex Yousefi" userId="5b0366e0c9a89451" providerId="LiveId" clId="{A1F7B78E-A056-432E-B730-419A28E9B6AE}" dt="2022-10-03T23:48:34.055" v="10" actId="26606"/>
          <ac:cxnSpMkLst>
            <pc:docMk/>
            <pc:sldMk cId="2842380981" sldId="259"/>
            <ac:cxnSpMk id="9" creationId="{A7F400EE-A8A5-48AF-B4D6-291B52C6F0B0}"/>
          </ac:cxnSpMkLst>
        </pc:cxnChg>
      </pc:sldChg>
      <pc:sldChg chg="addSp modSp mod setBg">
        <pc:chgData name="Alex Yousefi" userId="5b0366e0c9a89451" providerId="LiveId" clId="{A1F7B78E-A056-432E-B730-419A28E9B6AE}" dt="2022-10-03T23:47:42.539" v="0" actId="26606"/>
        <pc:sldMkLst>
          <pc:docMk/>
          <pc:sldMk cId="4019167877" sldId="260"/>
        </pc:sldMkLst>
        <pc:spChg chg="mod">
          <ac:chgData name="Alex Yousefi" userId="5b0366e0c9a89451" providerId="LiveId" clId="{A1F7B78E-A056-432E-B730-419A28E9B6AE}" dt="2022-10-03T23:47:42.539" v="0" actId="26606"/>
          <ac:spMkLst>
            <pc:docMk/>
            <pc:sldMk cId="4019167877" sldId="260"/>
            <ac:spMk id="2" creationId="{DF53A000-C02D-4A1E-976C-E187B90F0A24}"/>
          </ac:spMkLst>
        </pc:spChg>
        <pc:spChg chg="mod">
          <ac:chgData name="Alex Yousefi" userId="5b0366e0c9a89451" providerId="LiveId" clId="{A1F7B78E-A056-432E-B730-419A28E9B6AE}" dt="2022-10-03T23:47:42.539" v="0" actId="26606"/>
          <ac:spMkLst>
            <pc:docMk/>
            <pc:sldMk cId="4019167877" sldId="260"/>
            <ac:spMk id="3" creationId="{E2495BE7-E681-4A8B-BA67-9E00E057937A}"/>
          </ac:spMkLst>
        </pc:spChg>
        <pc:picChg chg="add">
          <ac:chgData name="Alex Yousefi" userId="5b0366e0c9a89451" providerId="LiveId" clId="{A1F7B78E-A056-432E-B730-419A28E9B6AE}" dt="2022-10-03T23:47:42.539" v="0" actId="26606"/>
          <ac:picMkLst>
            <pc:docMk/>
            <pc:sldMk cId="4019167877" sldId="260"/>
            <ac:picMk id="6" creationId="{1D1DDAD1-4A7B-3A8A-1080-0DB8E516FDDC}"/>
          </ac:picMkLst>
        </pc:picChg>
        <pc:cxnChg chg="add">
          <ac:chgData name="Alex Yousefi" userId="5b0366e0c9a89451" providerId="LiveId" clId="{A1F7B78E-A056-432E-B730-419A28E9B6AE}" dt="2022-10-03T23:47:42.539" v="0" actId="26606"/>
          <ac:cxnSpMkLst>
            <pc:docMk/>
            <pc:sldMk cId="4019167877" sldId="260"/>
            <ac:cxnSpMk id="9" creationId="{A7F400EE-A8A5-48AF-B4D6-291B52C6F0B0}"/>
          </ac:cxnSpMkLst>
        </pc:cxnChg>
      </pc:sldChg>
      <pc:sldChg chg="addSp delSp modSp mod setBg">
        <pc:chgData name="Alex Yousefi" userId="5b0366e0c9a89451" providerId="LiveId" clId="{A1F7B78E-A056-432E-B730-419A28E9B6AE}" dt="2022-10-03T23:50:00.490" v="29" actId="26606"/>
        <pc:sldMkLst>
          <pc:docMk/>
          <pc:sldMk cId="4021937976" sldId="266"/>
        </pc:sldMkLst>
        <pc:spChg chg="mod">
          <ac:chgData name="Alex Yousefi" userId="5b0366e0c9a89451" providerId="LiveId" clId="{A1F7B78E-A056-432E-B730-419A28E9B6AE}" dt="2022-10-03T23:50:00.490" v="29" actId="26606"/>
          <ac:spMkLst>
            <pc:docMk/>
            <pc:sldMk cId="4021937976" sldId="266"/>
            <ac:spMk id="2" creationId="{40EDE95C-E847-49D9-B55E-692E389CD887}"/>
          </ac:spMkLst>
        </pc:spChg>
        <pc:spChg chg="del mod">
          <ac:chgData name="Alex Yousefi" userId="5b0366e0c9a89451" providerId="LiveId" clId="{A1F7B78E-A056-432E-B730-419A28E9B6AE}" dt="2022-10-03T23:50:00.490" v="29" actId="26606"/>
          <ac:spMkLst>
            <pc:docMk/>
            <pc:sldMk cId="4021937976" sldId="266"/>
            <ac:spMk id="3" creationId="{EA994803-F47D-47C6-A594-B72F57B7092C}"/>
          </ac:spMkLst>
        </pc:spChg>
        <pc:graphicFrameChg chg="add">
          <ac:chgData name="Alex Yousefi" userId="5b0366e0c9a89451" providerId="LiveId" clId="{A1F7B78E-A056-432E-B730-419A28E9B6AE}" dt="2022-10-03T23:50:00.490" v="29" actId="26606"/>
          <ac:graphicFrameMkLst>
            <pc:docMk/>
            <pc:sldMk cId="4021937976" sldId="266"/>
            <ac:graphicFrameMk id="5" creationId="{123F78C3-F0DB-600E-32AE-4F4AB974D2FF}"/>
          </ac:graphicFrameMkLst>
        </pc:graphicFrameChg>
      </pc:sldChg>
      <pc:sldChg chg="addSp delSp modSp mod setBg">
        <pc:chgData name="Alex Yousefi" userId="5b0366e0c9a89451" providerId="LiveId" clId="{A1F7B78E-A056-432E-B730-419A28E9B6AE}" dt="2022-10-03T23:49:22.306" v="19" actId="26606"/>
        <pc:sldMkLst>
          <pc:docMk/>
          <pc:sldMk cId="2138289384" sldId="267"/>
        </pc:sldMkLst>
        <pc:spChg chg="mod">
          <ac:chgData name="Alex Yousefi" userId="5b0366e0c9a89451" providerId="LiveId" clId="{A1F7B78E-A056-432E-B730-419A28E9B6AE}" dt="2022-10-03T23:49:22.306" v="19" actId="26606"/>
          <ac:spMkLst>
            <pc:docMk/>
            <pc:sldMk cId="2138289384" sldId="267"/>
            <ac:spMk id="2" creationId="{F0A0BD18-1525-4B02-B291-881CC61F5F3E}"/>
          </ac:spMkLst>
        </pc:spChg>
        <pc:spChg chg="add del">
          <ac:chgData name="Alex Yousefi" userId="5b0366e0c9a89451" providerId="LiveId" clId="{A1F7B78E-A056-432E-B730-419A28E9B6AE}" dt="2022-10-03T23:49:22.306" v="19" actId="26606"/>
          <ac:spMkLst>
            <pc:docMk/>
            <pc:sldMk cId="2138289384" sldId="267"/>
            <ac:spMk id="3" creationId="{C85B9607-E338-4858-AC30-59F849D1E9F7}"/>
          </ac:spMkLst>
        </pc:spChg>
        <pc:graphicFrameChg chg="add del">
          <ac:chgData name="Alex Yousefi" userId="5b0366e0c9a89451" providerId="LiveId" clId="{A1F7B78E-A056-432E-B730-419A28E9B6AE}" dt="2022-10-03T23:49:22.270" v="18" actId="26606"/>
          <ac:graphicFrameMkLst>
            <pc:docMk/>
            <pc:sldMk cId="2138289384" sldId="267"/>
            <ac:graphicFrameMk id="5" creationId="{C49FF46E-2401-B3EC-91C5-053330A654A5}"/>
          </ac:graphicFrameMkLst>
        </pc:graphicFrameChg>
        <pc:graphicFrameChg chg="add">
          <ac:chgData name="Alex Yousefi" userId="5b0366e0c9a89451" providerId="LiveId" clId="{A1F7B78E-A056-432E-B730-419A28E9B6AE}" dt="2022-10-03T23:49:22.306" v="19" actId="26606"/>
          <ac:graphicFrameMkLst>
            <pc:docMk/>
            <pc:sldMk cId="2138289384" sldId="267"/>
            <ac:graphicFrameMk id="9" creationId="{12E0F908-EA66-B3D4-28A8-D312D5B41F06}"/>
          </ac:graphicFrameMkLst>
        </pc:graphicFrameChg>
        <pc:picChg chg="add del">
          <ac:chgData name="Alex Yousefi" userId="5b0366e0c9a89451" providerId="LiveId" clId="{A1F7B78E-A056-432E-B730-419A28E9B6AE}" dt="2022-10-03T23:49:22.270" v="18" actId="26606"/>
          <ac:picMkLst>
            <pc:docMk/>
            <pc:sldMk cId="2138289384" sldId="267"/>
            <ac:picMk id="6" creationId="{D12D9D2C-04C7-767C-66D9-0DC925C84E91}"/>
          </ac:picMkLst>
        </pc:picChg>
        <pc:picChg chg="add">
          <ac:chgData name="Alex Yousefi" userId="5b0366e0c9a89451" providerId="LiveId" clId="{A1F7B78E-A056-432E-B730-419A28E9B6AE}" dt="2022-10-03T23:49:22.306" v="19" actId="26606"/>
          <ac:picMkLst>
            <pc:docMk/>
            <pc:sldMk cId="2138289384" sldId="267"/>
            <ac:picMk id="8" creationId="{BECA944C-CE6A-488E-AB40-885D1429CE69}"/>
          </ac:picMkLst>
        </pc:picChg>
        <pc:cxnChg chg="add">
          <ac:chgData name="Alex Yousefi" userId="5b0366e0c9a89451" providerId="LiveId" clId="{A1F7B78E-A056-432E-B730-419A28E9B6AE}" dt="2022-10-03T23:49:22.306" v="19" actId="26606"/>
          <ac:cxnSpMkLst>
            <pc:docMk/>
            <pc:sldMk cId="2138289384" sldId="267"/>
            <ac:cxnSpMk id="10" creationId="{A7F400EE-A8A5-48AF-B4D6-291B52C6F0B0}"/>
          </ac:cxnSpMkLst>
        </pc:cxnChg>
      </pc:sldChg>
      <pc:sldChg chg="addSp delSp modSp mod setBg">
        <pc:chgData name="Alex Yousefi" userId="5b0366e0c9a89451" providerId="LiveId" clId="{A1F7B78E-A056-432E-B730-419A28E9B6AE}" dt="2022-10-03T23:48:27.996" v="9" actId="26606"/>
        <pc:sldMkLst>
          <pc:docMk/>
          <pc:sldMk cId="1773318997" sldId="268"/>
        </pc:sldMkLst>
        <pc:spChg chg="mod">
          <ac:chgData name="Alex Yousefi" userId="5b0366e0c9a89451" providerId="LiveId" clId="{A1F7B78E-A056-432E-B730-419A28E9B6AE}" dt="2022-10-03T23:48:27.996" v="9" actId="26606"/>
          <ac:spMkLst>
            <pc:docMk/>
            <pc:sldMk cId="1773318997" sldId="268"/>
            <ac:spMk id="2" creationId="{D6DC7EC6-EA2C-47C2-AE91-AC257A3FEDF1}"/>
          </ac:spMkLst>
        </pc:spChg>
        <pc:spChg chg="add del">
          <ac:chgData name="Alex Yousefi" userId="5b0366e0c9a89451" providerId="LiveId" clId="{A1F7B78E-A056-432E-B730-419A28E9B6AE}" dt="2022-10-03T23:48:27.996" v="9" actId="26606"/>
          <ac:spMkLst>
            <pc:docMk/>
            <pc:sldMk cId="1773318997" sldId="268"/>
            <ac:spMk id="3" creationId="{7E6524A7-C37B-4BD1-8B2E-03C0CDF54C91}"/>
          </ac:spMkLst>
        </pc:spChg>
        <pc:spChg chg="add">
          <ac:chgData name="Alex Yousefi" userId="5b0366e0c9a89451" providerId="LiveId" clId="{A1F7B78E-A056-432E-B730-419A28E9B6AE}" dt="2022-10-03T23:48:27.996" v="9" actId="26606"/>
          <ac:spMkLst>
            <pc:docMk/>
            <pc:sldMk cId="1773318997" sldId="268"/>
            <ac:spMk id="12" creationId="{7E6524A7-C37B-4BD1-8B2E-03C0CDF54C91}"/>
          </ac:spMkLst>
        </pc:spChg>
        <pc:graphicFrameChg chg="add del">
          <ac:chgData name="Alex Yousefi" userId="5b0366e0c9a89451" providerId="LiveId" clId="{A1F7B78E-A056-432E-B730-419A28E9B6AE}" dt="2022-10-03T23:48:27.982" v="8" actId="26606"/>
          <ac:graphicFrameMkLst>
            <pc:docMk/>
            <pc:sldMk cId="1773318997" sldId="268"/>
            <ac:graphicFrameMk id="5" creationId="{3A5085FB-7C01-6C50-4CC2-B8AB63B462A8}"/>
          </ac:graphicFrameMkLst>
        </pc:graphicFrameChg>
        <pc:picChg chg="add del">
          <ac:chgData name="Alex Yousefi" userId="5b0366e0c9a89451" providerId="LiveId" clId="{A1F7B78E-A056-432E-B730-419A28E9B6AE}" dt="2022-10-03T23:48:27.982" v="8" actId="26606"/>
          <ac:picMkLst>
            <pc:docMk/>
            <pc:sldMk cId="1773318997" sldId="268"/>
            <ac:picMk id="6" creationId="{645B1BCB-01C8-7140-296C-25BD3E284234}"/>
          </ac:picMkLst>
        </pc:picChg>
        <pc:picChg chg="add">
          <ac:chgData name="Alex Yousefi" userId="5b0366e0c9a89451" providerId="LiveId" clId="{A1F7B78E-A056-432E-B730-419A28E9B6AE}" dt="2022-10-03T23:48:27.996" v="9" actId="26606"/>
          <ac:picMkLst>
            <pc:docMk/>
            <pc:sldMk cId="1773318997" sldId="268"/>
            <ac:picMk id="13" creationId="{75644A1E-9DC4-FA53-1D14-E9DA9A06FFC7}"/>
          </ac:picMkLst>
        </pc:picChg>
        <pc:cxnChg chg="add">
          <ac:chgData name="Alex Yousefi" userId="5b0366e0c9a89451" providerId="LiveId" clId="{A1F7B78E-A056-432E-B730-419A28E9B6AE}" dt="2022-10-03T23:48:27.996" v="9" actId="26606"/>
          <ac:cxnSpMkLst>
            <pc:docMk/>
            <pc:sldMk cId="1773318997" sldId="268"/>
            <ac:cxnSpMk id="9" creationId="{A7F400EE-A8A5-48AF-B4D6-291B52C6F0B0}"/>
          </ac:cxnSpMkLst>
        </pc:cxnChg>
        <pc:cxnChg chg="add del">
          <ac:chgData name="Alex Yousefi" userId="5b0366e0c9a89451" providerId="LiveId" clId="{A1F7B78E-A056-432E-B730-419A28E9B6AE}" dt="2022-10-03T23:48:27.982" v="8" actId="26606"/>
          <ac:cxnSpMkLst>
            <pc:docMk/>
            <pc:sldMk cId="1773318997" sldId="268"/>
            <ac:cxnSpMk id="10" creationId="{A7F400EE-A8A5-48AF-B4D6-291B52C6F0B0}"/>
          </ac:cxnSpMkLst>
        </pc:cxnChg>
      </pc:sldChg>
      <pc:sldChg chg="addSp modSp mod setBg">
        <pc:chgData name="Alex Yousefi" userId="5b0366e0c9a89451" providerId="LiveId" clId="{A1F7B78E-A056-432E-B730-419A28E9B6AE}" dt="2022-10-03T23:48:20.843" v="6" actId="26606"/>
        <pc:sldMkLst>
          <pc:docMk/>
          <pc:sldMk cId="2918130776" sldId="269"/>
        </pc:sldMkLst>
        <pc:spChg chg="mod">
          <ac:chgData name="Alex Yousefi" userId="5b0366e0c9a89451" providerId="LiveId" clId="{A1F7B78E-A056-432E-B730-419A28E9B6AE}" dt="2022-10-03T23:48:20.843" v="6" actId="26606"/>
          <ac:spMkLst>
            <pc:docMk/>
            <pc:sldMk cId="2918130776" sldId="269"/>
            <ac:spMk id="2" creationId="{1EC70A8F-6B27-4160-8FEC-EB56AD8BB045}"/>
          </ac:spMkLst>
        </pc:spChg>
        <pc:spChg chg="mod">
          <ac:chgData name="Alex Yousefi" userId="5b0366e0c9a89451" providerId="LiveId" clId="{A1F7B78E-A056-432E-B730-419A28E9B6AE}" dt="2022-10-03T23:48:20.843" v="6" actId="26606"/>
          <ac:spMkLst>
            <pc:docMk/>
            <pc:sldMk cId="2918130776" sldId="269"/>
            <ac:spMk id="3" creationId="{11A9EE0A-104F-4D36-95C1-1BD0E1B139C8}"/>
          </ac:spMkLst>
        </pc:spChg>
        <pc:picChg chg="add">
          <ac:chgData name="Alex Yousefi" userId="5b0366e0c9a89451" providerId="LiveId" clId="{A1F7B78E-A056-432E-B730-419A28E9B6AE}" dt="2022-10-03T23:48:20.843" v="6" actId="26606"/>
          <ac:picMkLst>
            <pc:docMk/>
            <pc:sldMk cId="2918130776" sldId="269"/>
            <ac:picMk id="5" creationId="{A7F02568-0EC0-625F-0D03-C1A13F869AA1}"/>
          </ac:picMkLst>
        </pc:picChg>
        <pc:cxnChg chg="add">
          <ac:chgData name="Alex Yousefi" userId="5b0366e0c9a89451" providerId="LiveId" clId="{A1F7B78E-A056-432E-B730-419A28E9B6AE}" dt="2022-10-03T23:48:20.843" v="6" actId="26606"/>
          <ac:cxnSpMkLst>
            <pc:docMk/>
            <pc:sldMk cId="2918130776" sldId="269"/>
            <ac:cxnSpMk id="9" creationId="{A7F400EE-A8A5-48AF-B4D6-291B52C6F0B0}"/>
          </ac:cxnSpMkLst>
        </pc:cxnChg>
      </pc:sldChg>
      <pc:sldChg chg="addSp modSp mod setBg">
        <pc:chgData name="Alex Yousefi" userId="5b0366e0c9a89451" providerId="LiveId" clId="{A1F7B78E-A056-432E-B730-419A28E9B6AE}" dt="2022-10-03T23:48:15.060" v="5" actId="26606"/>
        <pc:sldMkLst>
          <pc:docMk/>
          <pc:sldMk cId="2995534826" sldId="270"/>
        </pc:sldMkLst>
        <pc:spChg chg="mod">
          <ac:chgData name="Alex Yousefi" userId="5b0366e0c9a89451" providerId="LiveId" clId="{A1F7B78E-A056-432E-B730-419A28E9B6AE}" dt="2022-10-03T23:48:15.060" v="5" actId="26606"/>
          <ac:spMkLst>
            <pc:docMk/>
            <pc:sldMk cId="2995534826" sldId="270"/>
            <ac:spMk id="2" creationId="{DE387DD6-D3D8-43E7-8A94-73631341D300}"/>
          </ac:spMkLst>
        </pc:spChg>
        <pc:spChg chg="mod">
          <ac:chgData name="Alex Yousefi" userId="5b0366e0c9a89451" providerId="LiveId" clId="{A1F7B78E-A056-432E-B730-419A28E9B6AE}" dt="2022-10-03T23:48:15.060" v="5" actId="26606"/>
          <ac:spMkLst>
            <pc:docMk/>
            <pc:sldMk cId="2995534826" sldId="270"/>
            <ac:spMk id="3" creationId="{B5DF60D3-BABA-46B8-9A94-F9C9A2F6A63C}"/>
          </ac:spMkLst>
        </pc:spChg>
        <pc:picChg chg="add">
          <ac:chgData name="Alex Yousefi" userId="5b0366e0c9a89451" providerId="LiveId" clId="{A1F7B78E-A056-432E-B730-419A28E9B6AE}" dt="2022-10-03T23:48:15.060" v="5" actId="26606"/>
          <ac:picMkLst>
            <pc:docMk/>
            <pc:sldMk cId="2995534826" sldId="270"/>
            <ac:picMk id="5" creationId="{72BDCDA5-596F-9334-5E46-405B72FAA382}"/>
          </ac:picMkLst>
        </pc:picChg>
        <pc:cxnChg chg="add">
          <ac:chgData name="Alex Yousefi" userId="5b0366e0c9a89451" providerId="LiveId" clId="{A1F7B78E-A056-432E-B730-419A28E9B6AE}" dt="2022-10-03T23:48:15.060" v="5" actId="26606"/>
          <ac:cxnSpMkLst>
            <pc:docMk/>
            <pc:sldMk cId="2995534826" sldId="270"/>
            <ac:cxnSpMk id="9" creationId="{A7F400EE-A8A5-48AF-B4D6-291B52C6F0B0}"/>
          </ac:cxnSpMkLst>
        </pc:cxnChg>
      </pc:sldChg>
      <pc:sldChg chg="addSp modSp mod setBg">
        <pc:chgData name="Alex Yousefi" userId="5b0366e0c9a89451" providerId="LiveId" clId="{A1F7B78E-A056-432E-B730-419A28E9B6AE}" dt="2022-10-04T00:07:25.609" v="48" actId="33524"/>
        <pc:sldMkLst>
          <pc:docMk/>
          <pc:sldMk cId="3255818179" sldId="271"/>
        </pc:sldMkLst>
        <pc:spChg chg="mod">
          <ac:chgData name="Alex Yousefi" userId="5b0366e0c9a89451" providerId="LiveId" clId="{A1F7B78E-A056-432E-B730-419A28E9B6AE}" dt="2022-10-03T23:47:51.783" v="1" actId="26606"/>
          <ac:spMkLst>
            <pc:docMk/>
            <pc:sldMk cId="3255818179" sldId="271"/>
            <ac:spMk id="2" creationId="{159A3DE7-EAF2-44D2-98BB-A841AE03FC34}"/>
          </ac:spMkLst>
        </pc:spChg>
        <pc:spChg chg="mod">
          <ac:chgData name="Alex Yousefi" userId="5b0366e0c9a89451" providerId="LiveId" clId="{A1F7B78E-A056-432E-B730-419A28E9B6AE}" dt="2022-10-04T00:07:25.609" v="48" actId="33524"/>
          <ac:spMkLst>
            <pc:docMk/>
            <pc:sldMk cId="3255818179" sldId="271"/>
            <ac:spMk id="3" creationId="{E5D28195-1BB7-4F9B-A934-662B42322AE8}"/>
          </ac:spMkLst>
        </pc:spChg>
        <pc:picChg chg="add">
          <ac:chgData name="Alex Yousefi" userId="5b0366e0c9a89451" providerId="LiveId" clId="{A1F7B78E-A056-432E-B730-419A28E9B6AE}" dt="2022-10-03T23:47:51.783" v="1" actId="26606"/>
          <ac:picMkLst>
            <pc:docMk/>
            <pc:sldMk cId="3255818179" sldId="271"/>
            <ac:picMk id="5" creationId="{68D23EEB-BB2C-6C73-3C43-3551F9102AF4}"/>
          </ac:picMkLst>
        </pc:picChg>
        <pc:cxnChg chg="add">
          <ac:chgData name="Alex Yousefi" userId="5b0366e0c9a89451" providerId="LiveId" clId="{A1F7B78E-A056-432E-B730-419A28E9B6AE}" dt="2022-10-03T23:47:51.783" v="1" actId="26606"/>
          <ac:cxnSpMkLst>
            <pc:docMk/>
            <pc:sldMk cId="3255818179" sldId="271"/>
            <ac:cxnSpMk id="9" creationId="{A7F400EE-A8A5-48AF-B4D6-291B52C6F0B0}"/>
          </ac:cxnSpMkLst>
        </pc:cxnChg>
      </pc:sldChg>
      <pc:sldChg chg="addSp delSp modSp mod setBg">
        <pc:chgData name="Alex Yousefi" userId="5b0366e0c9a89451" providerId="LiveId" clId="{A1F7B78E-A056-432E-B730-419A28E9B6AE}" dt="2022-10-03T23:48:07.581" v="4" actId="26606"/>
        <pc:sldMkLst>
          <pc:docMk/>
          <pc:sldMk cId="197214337" sldId="272"/>
        </pc:sldMkLst>
        <pc:spChg chg="mod">
          <ac:chgData name="Alex Yousefi" userId="5b0366e0c9a89451" providerId="LiveId" clId="{A1F7B78E-A056-432E-B730-419A28E9B6AE}" dt="2022-10-03T23:48:07.581" v="4" actId="26606"/>
          <ac:spMkLst>
            <pc:docMk/>
            <pc:sldMk cId="197214337" sldId="272"/>
            <ac:spMk id="2" creationId="{65DA8F49-D655-497C-82EC-E2F52F9D4DB0}"/>
          </ac:spMkLst>
        </pc:spChg>
        <pc:spChg chg="del">
          <ac:chgData name="Alex Yousefi" userId="5b0366e0c9a89451" providerId="LiveId" clId="{A1F7B78E-A056-432E-B730-419A28E9B6AE}" dt="2022-10-03T23:48:07.581" v="4" actId="26606"/>
          <ac:spMkLst>
            <pc:docMk/>
            <pc:sldMk cId="197214337" sldId="272"/>
            <ac:spMk id="3" creationId="{06BBA583-42B5-45EF-AF11-40BD5701354D}"/>
          </ac:spMkLst>
        </pc:spChg>
        <pc:graphicFrameChg chg="add">
          <ac:chgData name="Alex Yousefi" userId="5b0366e0c9a89451" providerId="LiveId" clId="{A1F7B78E-A056-432E-B730-419A28E9B6AE}" dt="2022-10-03T23:48:07.581" v="4" actId="26606"/>
          <ac:graphicFrameMkLst>
            <pc:docMk/>
            <pc:sldMk cId="197214337" sldId="272"/>
            <ac:graphicFrameMk id="5" creationId="{7394A54C-F6F6-6577-C889-08931C8FADC0}"/>
          </ac:graphicFrameMkLst>
        </pc:graphicFrameChg>
        <pc:picChg chg="add">
          <ac:chgData name="Alex Yousefi" userId="5b0366e0c9a89451" providerId="LiveId" clId="{A1F7B78E-A056-432E-B730-419A28E9B6AE}" dt="2022-10-03T23:48:07.581" v="4" actId="26606"/>
          <ac:picMkLst>
            <pc:docMk/>
            <pc:sldMk cId="197214337" sldId="272"/>
            <ac:picMk id="6" creationId="{8DEA4261-7A0C-29BA-005C-811C548A39B0}"/>
          </ac:picMkLst>
        </pc:picChg>
        <pc:cxnChg chg="add">
          <ac:chgData name="Alex Yousefi" userId="5b0366e0c9a89451" providerId="LiveId" clId="{A1F7B78E-A056-432E-B730-419A28E9B6AE}" dt="2022-10-03T23:48:07.581" v="4" actId="26606"/>
          <ac:cxnSpMkLst>
            <pc:docMk/>
            <pc:sldMk cId="197214337" sldId="272"/>
            <ac:cxnSpMk id="10" creationId="{A7F400EE-A8A5-48AF-B4D6-291B52C6F0B0}"/>
          </ac:cxnSpMkLst>
        </pc:cxnChg>
      </pc:sldChg>
      <pc:sldChg chg="addSp delSp modSp mod setBg">
        <pc:chgData name="Alex Yousefi" userId="5b0366e0c9a89451" providerId="LiveId" clId="{A1F7B78E-A056-432E-B730-419A28E9B6AE}" dt="2022-10-03T23:50:14.686" v="31" actId="26606"/>
        <pc:sldMkLst>
          <pc:docMk/>
          <pc:sldMk cId="725168929" sldId="273"/>
        </pc:sldMkLst>
        <pc:spChg chg="mod">
          <ac:chgData name="Alex Yousefi" userId="5b0366e0c9a89451" providerId="LiveId" clId="{A1F7B78E-A056-432E-B730-419A28E9B6AE}" dt="2022-10-03T23:50:14.686" v="31" actId="26606"/>
          <ac:spMkLst>
            <pc:docMk/>
            <pc:sldMk cId="725168929" sldId="273"/>
            <ac:spMk id="2" creationId="{CB65363D-0CF3-4BC7-961A-745E42C491B7}"/>
          </ac:spMkLst>
        </pc:spChg>
        <pc:spChg chg="del">
          <ac:chgData name="Alex Yousefi" userId="5b0366e0c9a89451" providerId="LiveId" clId="{A1F7B78E-A056-432E-B730-419A28E9B6AE}" dt="2022-10-03T23:50:14.686" v="31" actId="26606"/>
          <ac:spMkLst>
            <pc:docMk/>
            <pc:sldMk cId="725168929" sldId="273"/>
            <ac:spMk id="3" creationId="{A4578695-09F6-44EF-9028-FDC1E99A1DD4}"/>
          </ac:spMkLst>
        </pc:spChg>
        <pc:spChg chg="add">
          <ac:chgData name="Alex Yousefi" userId="5b0366e0c9a89451" providerId="LiveId" clId="{A1F7B78E-A056-432E-B730-419A28E9B6AE}" dt="2022-10-03T23:50:14.686" v="31" actId="26606"/>
          <ac:spMkLst>
            <pc:docMk/>
            <pc:sldMk cId="725168929" sldId="273"/>
            <ac:spMk id="9" creationId="{577D1452-F0B7-431E-9A24-D3F7103D8510}"/>
          </ac:spMkLst>
        </pc:spChg>
        <pc:spChg chg="add">
          <ac:chgData name="Alex Yousefi" userId="5b0366e0c9a89451" providerId="LiveId" clId="{A1F7B78E-A056-432E-B730-419A28E9B6AE}" dt="2022-10-03T23:50:14.686" v="31" actId="26606"/>
          <ac:spMkLst>
            <pc:docMk/>
            <pc:sldMk cId="725168929" sldId="273"/>
            <ac:spMk id="11" creationId="{A660F4F9-5DF5-4F15-BE6A-CD8648BB1148}"/>
          </ac:spMkLst>
        </pc:spChg>
        <pc:graphicFrameChg chg="add">
          <ac:chgData name="Alex Yousefi" userId="5b0366e0c9a89451" providerId="LiveId" clId="{A1F7B78E-A056-432E-B730-419A28E9B6AE}" dt="2022-10-03T23:50:14.686" v="31" actId="26606"/>
          <ac:graphicFrameMkLst>
            <pc:docMk/>
            <pc:sldMk cId="725168929" sldId="273"/>
            <ac:graphicFrameMk id="5" creationId="{12DE91BF-7EFD-B2D0-46AF-208ECCA17795}"/>
          </ac:graphicFrameMkLst>
        </pc:graphicFrameChg>
      </pc:sldChg>
      <pc:sldChg chg="addSp delSp modSp mod setBg">
        <pc:chgData name="Alex Yousefi" userId="5b0366e0c9a89451" providerId="LiveId" clId="{A1F7B78E-A056-432E-B730-419A28E9B6AE}" dt="2022-10-03T23:50:08.951" v="30" actId="26606"/>
        <pc:sldMkLst>
          <pc:docMk/>
          <pc:sldMk cId="1660082706" sldId="274"/>
        </pc:sldMkLst>
        <pc:spChg chg="mod">
          <ac:chgData name="Alex Yousefi" userId="5b0366e0c9a89451" providerId="LiveId" clId="{A1F7B78E-A056-432E-B730-419A28E9B6AE}" dt="2022-10-03T23:50:08.951" v="30" actId="26606"/>
          <ac:spMkLst>
            <pc:docMk/>
            <pc:sldMk cId="1660082706" sldId="274"/>
            <ac:spMk id="2" creationId="{84511254-4AA2-43A6-907F-DA155C088B67}"/>
          </ac:spMkLst>
        </pc:spChg>
        <pc:spChg chg="del">
          <ac:chgData name="Alex Yousefi" userId="5b0366e0c9a89451" providerId="LiveId" clId="{A1F7B78E-A056-432E-B730-419A28E9B6AE}" dt="2022-10-03T23:50:08.951" v="30" actId="26606"/>
          <ac:spMkLst>
            <pc:docMk/>
            <pc:sldMk cId="1660082706" sldId="274"/>
            <ac:spMk id="3" creationId="{AF9290CA-2EE7-4554-B0FA-6E8C22260534}"/>
          </ac:spMkLst>
        </pc:spChg>
        <pc:spChg chg="add">
          <ac:chgData name="Alex Yousefi" userId="5b0366e0c9a89451" providerId="LiveId" clId="{A1F7B78E-A056-432E-B730-419A28E9B6AE}" dt="2022-10-03T23:50:08.951" v="30" actId="26606"/>
          <ac:spMkLst>
            <pc:docMk/>
            <pc:sldMk cId="1660082706" sldId="274"/>
            <ac:spMk id="9" creationId="{577D1452-F0B7-431E-9A24-D3F7103D8510}"/>
          </ac:spMkLst>
        </pc:spChg>
        <pc:spChg chg="add">
          <ac:chgData name="Alex Yousefi" userId="5b0366e0c9a89451" providerId="LiveId" clId="{A1F7B78E-A056-432E-B730-419A28E9B6AE}" dt="2022-10-03T23:50:08.951" v="30" actId="26606"/>
          <ac:spMkLst>
            <pc:docMk/>
            <pc:sldMk cId="1660082706" sldId="274"/>
            <ac:spMk id="11" creationId="{A660F4F9-5DF5-4F15-BE6A-CD8648BB1148}"/>
          </ac:spMkLst>
        </pc:spChg>
        <pc:graphicFrameChg chg="add">
          <ac:chgData name="Alex Yousefi" userId="5b0366e0c9a89451" providerId="LiveId" clId="{A1F7B78E-A056-432E-B730-419A28E9B6AE}" dt="2022-10-03T23:50:08.951" v="30" actId="26606"/>
          <ac:graphicFrameMkLst>
            <pc:docMk/>
            <pc:sldMk cId="1660082706" sldId="274"/>
            <ac:graphicFrameMk id="5" creationId="{D35C40A6-7676-654E-E794-6B1AAAC4E70E}"/>
          </ac:graphicFrameMkLst>
        </pc:graphicFrameChg>
      </pc:sldChg>
      <pc:sldChg chg="addSp delSp modSp mod setBg">
        <pc:chgData name="Alex Yousefi" userId="5b0366e0c9a89451" providerId="LiveId" clId="{A1F7B78E-A056-432E-B730-419A28E9B6AE}" dt="2022-10-03T23:49:43.050" v="27" actId="26606"/>
        <pc:sldMkLst>
          <pc:docMk/>
          <pc:sldMk cId="4080033963" sldId="275"/>
        </pc:sldMkLst>
        <pc:spChg chg="mod">
          <ac:chgData name="Alex Yousefi" userId="5b0366e0c9a89451" providerId="LiveId" clId="{A1F7B78E-A056-432E-B730-419A28E9B6AE}" dt="2022-10-03T23:49:43.050" v="27" actId="26606"/>
          <ac:spMkLst>
            <pc:docMk/>
            <pc:sldMk cId="4080033963" sldId="275"/>
            <ac:spMk id="2" creationId="{0A07531D-D249-4B6C-B1B4-E133FBCCEB55}"/>
          </ac:spMkLst>
        </pc:spChg>
        <pc:spChg chg="mod ord">
          <ac:chgData name="Alex Yousefi" userId="5b0366e0c9a89451" providerId="LiveId" clId="{A1F7B78E-A056-432E-B730-419A28E9B6AE}" dt="2022-10-03T23:49:43.050" v="27" actId="26606"/>
          <ac:spMkLst>
            <pc:docMk/>
            <pc:sldMk cId="4080033963" sldId="275"/>
            <ac:spMk id="3" creationId="{3ECD3E87-48BF-4C23-9647-D8D542A15101}"/>
          </ac:spMkLst>
        </pc:spChg>
        <pc:spChg chg="add">
          <ac:chgData name="Alex Yousefi" userId="5b0366e0c9a89451" providerId="LiveId" clId="{A1F7B78E-A056-432E-B730-419A28E9B6AE}" dt="2022-10-03T23:49:43.050" v="27" actId="26606"/>
          <ac:spMkLst>
            <pc:docMk/>
            <pc:sldMk cId="4080033963" sldId="275"/>
            <ac:spMk id="14" creationId="{2B566528-1B12-4246-9431-5C2D7D081168}"/>
          </ac:spMkLst>
        </pc:spChg>
        <pc:grpChg chg="add">
          <ac:chgData name="Alex Yousefi" userId="5b0366e0c9a89451" providerId="LiveId" clId="{A1F7B78E-A056-432E-B730-419A28E9B6AE}" dt="2022-10-03T23:49:43.050" v="27" actId="26606"/>
          <ac:grpSpMkLst>
            <pc:docMk/>
            <pc:sldMk cId="4080033963" sldId="275"/>
            <ac:grpSpMk id="11" creationId="{828A5161-06F1-46CF-8AD7-844680A59E13}"/>
          </ac:grpSpMkLst>
        </pc:grpChg>
        <pc:grpChg chg="add">
          <ac:chgData name="Alex Yousefi" userId="5b0366e0c9a89451" providerId="LiveId" clId="{A1F7B78E-A056-432E-B730-419A28E9B6AE}" dt="2022-10-03T23:49:43.050" v="27" actId="26606"/>
          <ac:grpSpMkLst>
            <pc:docMk/>
            <pc:sldMk cId="4080033963" sldId="275"/>
            <ac:grpSpMk id="15" creationId="{5995D10D-E9C9-47DB-AE7E-801FEF38F5C9}"/>
          </ac:grpSpMkLst>
        </pc:grpChg>
        <pc:picChg chg="mod">
          <ac:chgData name="Alex Yousefi" userId="5b0366e0c9a89451" providerId="LiveId" clId="{A1F7B78E-A056-432E-B730-419A28E9B6AE}" dt="2022-10-03T23:49:43.050" v="27" actId="26606"/>
          <ac:picMkLst>
            <pc:docMk/>
            <pc:sldMk cId="4080033963" sldId="275"/>
            <ac:picMk id="4" creationId="{A52DD53C-A6BD-46C7-A952-2EB2B72E5401}"/>
          </ac:picMkLst>
        </pc:picChg>
        <pc:cxnChg chg="add del">
          <ac:chgData name="Alex Yousefi" userId="5b0366e0c9a89451" providerId="LiveId" clId="{A1F7B78E-A056-432E-B730-419A28E9B6AE}" dt="2022-10-03T23:49:43.035" v="26" actId="26606"/>
          <ac:cxnSpMkLst>
            <pc:docMk/>
            <pc:sldMk cId="4080033963" sldId="275"/>
            <ac:cxnSpMk id="9" creationId="{39B7FDC9-F0CE-43A7-9F2A-83DD09DC3453}"/>
          </ac:cxnSpMkLst>
        </pc:cxnChg>
      </pc:sldChg>
      <pc:sldChg chg="addSp delSp modSp mod setBg">
        <pc:chgData name="Alex Yousefi" userId="5b0366e0c9a89451" providerId="LiveId" clId="{A1F7B78E-A056-432E-B730-419A28E9B6AE}" dt="2022-10-03T23:49:32.592" v="24" actId="26606"/>
        <pc:sldMkLst>
          <pc:docMk/>
          <pc:sldMk cId="3164664531" sldId="276"/>
        </pc:sldMkLst>
        <pc:spChg chg="mod">
          <ac:chgData name="Alex Yousefi" userId="5b0366e0c9a89451" providerId="LiveId" clId="{A1F7B78E-A056-432E-B730-419A28E9B6AE}" dt="2022-10-03T23:49:32.592" v="24" actId="26606"/>
          <ac:spMkLst>
            <pc:docMk/>
            <pc:sldMk cId="3164664531" sldId="276"/>
            <ac:spMk id="2" creationId="{0E97AC64-20F7-49D4-AD99-733FE8AC22FC}"/>
          </ac:spMkLst>
        </pc:spChg>
        <pc:spChg chg="del mod">
          <ac:chgData name="Alex Yousefi" userId="5b0366e0c9a89451" providerId="LiveId" clId="{A1F7B78E-A056-432E-B730-419A28E9B6AE}" dt="2022-10-03T23:49:32.592" v="24" actId="26606"/>
          <ac:spMkLst>
            <pc:docMk/>
            <pc:sldMk cId="3164664531" sldId="276"/>
            <ac:spMk id="3" creationId="{769F7F95-AA58-44BE-BFBA-09399F97207D}"/>
          </ac:spMkLst>
        </pc:spChg>
        <pc:graphicFrameChg chg="add">
          <ac:chgData name="Alex Yousefi" userId="5b0366e0c9a89451" providerId="LiveId" clId="{A1F7B78E-A056-432E-B730-419A28E9B6AE}" dt="2022-10-03T23:49:32.592" v="24" actId="26606"/>
          <ac:graphicFrameMkLst>
            <pc:docMk/>
            <pc:sldMk cId="3164664531" sldId="276"/>
            <ac:graphicFrameMk id="14" creationId="{B4D1811A-8D13-1BFB-78AC-2D24F4182925}"/>
          </ac:graphicFrameMkLst>
        </pc:graphicFrameChg>
        <pc:picChg chg="add del">
          <ac:chgData name="Alex Yousefi" userId="5b0366e0c9a89451" providerId="LiveId" clId="{A1F7B78E-A056-432E-B730-419A28E9B6AE}" dt="2022-10-03T23:49:30.281" v="21" actId="26606"/>
          <ac:picMkLst>
            <pc:docMk/>
            <pc:sldMk cId="3164664531" sldId="276"/>
            <ac:picMk id="5" creationId="{66F67054-B151-8D9A-BBD4-C3612CEE4321}"/>
          </ac:picMkLst>
        </pc:picChg>
        <pc:picChg chg="add">
          <ac:chgData name="Alex Yousefi" userId="5b0366e0c9a89451" providerId="LiveId" clId="{A1F7B78E-A056-432E-B730-419A28E9B6AE}" dt="2022-10-03T23:49:32.592" v="24" actId="26606"/>
          <ac:picMkLst>
            <pc:docMk/>
            <pc:sldMk cId="3164664531" sldId="276"/>
            <ac:picMk id="6" creationId="{91D356F9-331C-C8D5-3F17-42162D4DF15B}"/>
          </ac:picMkLst>
        </pc:picChg>
        <pc:picChg chg="add del">
          <ac:chgData name="Alex Yousefi" userId="5b0366e0c9a89451" providerId="LiveId" clId="{A1F7B78E-A056-432E-B730-419A28E9B6AE}" dt="2022-10-03T23:49:32.564" v="23" actId="26606"/>
          <ac:picMkLst>
            <pc:docMk/>
            <pc:sldMk cId="3164664531" sldId="276"/>
            <ac:picMk id="11" creationId="{92328503-9C2C-9F96-3A3C-2BD649B0F6FF}"/>
          </ac:picMkLst>
        </pc:picChg>
        <pc:cxnChg chg="add del">
          <ac:chgData name="Alex Yousefi" userId="5b0366e0c9a89451" providerId="LiveId" clId="{A1F7B78E-A056-432E-B730-419A28E9B6AE}" dt="2022-10-03T23:49:30.281" v="21" actId="26606"/>
          <ac:cxnSpMkLst>
            <pc:docMk/>
            <pc:sldMk cId="3164664531" sldId="276"/>
            <ac:cxnSpMk id="9" creationId="{A7F400EE-A8A5-48AF-B4D6-291B52C6F0B0}"/>
          </ac:cxnSpMkLst>
        </pc:cxnChg>
        <pc:cxnChg chg="add">
          <ac:chgData name="Alex Yousefi" userId="5b0366e0c9a89451" providerId="LiveId" clId="{A1F7B78E-A056-432E-B730-419A28E9B6AE}" dt="2022-10-03T23:49:32.592" v="24" actId="26606"/>
          <ac:cxnSpMkLst>
            <pc:docMk/>
            <pc:sldMk cId="3164664531" sldId="276"/>
            <ac:cxnSpMk id="10" creationId="{A7F400EE-A8A5-48AF-B4D6-291B52C6F0B0}"/>
          </ac:cxnSpMkLst>
        </pc:cxnChg>
        <pc:cxnChg chg="add del">
          <ac:chgData name="Alex Yousefi" userId="5b0366e0c9a89451" providerId="LiveId" clId="{A1F7B78E-A056-432E-B730-419A28E9B6AE}" dt="2022-10-03T23:49:32.564" v="23" actId="26606"/>
          <ac:cxnSpMkLst>
            <pc:docMk/>
            <pc:sldMk cId="3164664531" sldId="276"/>
            <ac:cxnSpMk id="12" creationId="{A7F400EE-A8A5-48AF-B4D6-291B52C6F0B0}"/>
          </ac:cxnSpMkLst>
        </pc:cxnChg>
      </pc:sldChg>
      <pc:sldChg chg="addSp modSp mod setBg">
        <pc:chgData name="Alex Yousefi" userId="5b0366e0c9a89451" providerId="LiveId" clId="{A1F7B78E-A056-432E-B730-419A28E9B6AE}" dt="2022-10-03T23:49:14.483" v="16" actId="26606"/>
        <pc:sldMkLst>
          <pc:docMk/>
          <pc:sldMk cId="1022002319" sldId="277"/>
        </pc:sldMkLst>
        <pc:spChg chg="mod">
          <ac:chgData name="Alex Yousefi" userId="5b0366e0c9a89451" providerId="LiveId" clId="{A1F7B78E-A056-432E-B730-419A28E9B6AE}" dt="2022-10-03T23:49:14.483" v="16" actId="26606"/>
          <ac:spMkLst>
            <pc:docMk/>
            <pc:sldMk cId="1022002319" sldId="277"/>
            <ac:spMk id="2" creationId="{CE326DE9-1878-4CE3-9C66-E37341966AE1}"/>
          </ac:spMkLst>
        </pc:spChg>
        <pc:spChg chg="mod">
          <ac:chgData name="Alex Yousefi" userId="5b0366e0c9a89451" providerId="LiveId" clId="{A1F7B78E-A056-432E-B730-419A28E9B6AE}" dt="2022-10-03T23:49:14.483" v="16" actId="26606"/>
          <ac:spMkLst>
            <pc:docMk/>
            <pc:sldMk cId="1022002319" sldId="277"/>
            <ac:spMk id="3" creationId="{B79E6CBE-D067-4A92-A77F-CD0BDAAD4B2D}"/>
          </ac:spMkLst>
        </pc:spChg>
        <pc:picChg chg="add">
          <ac:chgData name="Alex Yousefi" userId="5b0366e0c9a89451" providerId="LiveId" clId="{A1F7B78E-A056-432E-B730-419A28E9B6AE}" dt="2022-10-03T23:49:14.483" v="16" actId="26606"/>
          <ac:picMkLst>
            <pc:docMk/>
            <pc:sldMk cId="1022002319" sldId="277"/>
            <ac:picMk id="5" creationId="{78F4126E-CAC6-9B32-87B2-21C60B44913C}"/>
          </ac:picMkLst>
        </pc:picChg>
        <pc:cxnChg chg="add">
          <ac:chgData name="Alex Yousefi" userId="5b0366e0c9a89451" providerId="LiveId" clId="{A1F7B78E-A056-432E-B730-419A28E9B6AE}" dt="2022-10-03T23:49:14.483" v="16" actId="26606"/>
          <ac:cxnSpMkLst>
            <pc:docMk/>
            <pc:sldMk cId="1022002319" sldId="277"/>
            <ac:cxnSpMk id="9" creationId="{A7F400EE-A8A5-48AF-B4D6-291B52C6F0B0}"/>
          </ac:cxnSpMkLst>
        </pc:cxnChg>
      </pc:sldChg>
      <pc:sldChg chg="addSp delSp modSp mod setBg">
        <pc:chgData name="Alex Yousefi" userId="5b0366e0c9a89451" providerId="LiveId" clId="{A1F7B78E-A056-432E-B730-419A28E9B6AE}" dt="2022-10-03T23:50:49.246" v="35" actId="26606"/>
        <pc:sldMkLst>
          <pc:docMk/>
          <pc:sldMk cId="2808596096" sldId="278"/>
        </pc:sldMkLst>
        <pc:spChg chg="mod">
          <ac:chgData name="Alex Yousefi" userId="5b0366e0c9a89451" providerId="LiveId" clId="{A1F7B78E-A056-432E-B730-419A28E9B6AE}" dt="2022-10-03T23:50:49.246" v="35" actId="26606"/>
          <ac:spMkLst>
            <pc:docMk/>
            <pc:sldMk cId="2808596096" sldId="278"/>
            <ac:spMk id="2" creationId="{F63D2CD4-1CDD-460E-9C4E-87CD263F3833}"/>
          </ac:spMkLst>
        </pc:spChg>
        <pc:spChg chg="mod">
          <ac:chgData name="Alex Yousefi" userId="5b0366e0c9a89451" providerId="LiveId" clId="{A1F7B78E-A056-432E-B730-419A28E9B6AE}" dt="2022-10-03T23:50:49.246" v="35" actId="26606"/>
          <ac:spMkLst>
            <pc:docMk/>
            <pc:sldMk cId="2808596096" sldId="278"/>
            <ac:spMk id="3" creationId="{C322B5D8-8295-482A-9B0F-967A4FA36CFD}"/>
          </ac:spMkLst>
        </pc:spChg>
        <pc:spChg chg="add del">
          <ac:chgData name="Alex Yousefi" userId="5b0366e0c9a89451" providerId="LiveId" clId="{A1F7B78E-A056-432E-B730-419A28E9B6AE}" dt="2022-10-03T23:50:49.236" v="34" actId="26606"/>
          <ac:spMkLst>
            <pc:docMk/>
            <pc:sldMk cId="2808596096" sldId="278"/>
            <ac:spMk id="8" creationId="{76EFD3D9-44F0-4267-BCC1-1613E79D8274}"/>
          </ac:spMkLst>
        </pc:spChg>
        <pc:spChg chg="add del">
          <ac:chgData name="Alex Yousefi" userId="5b0366e0c9a89451" providerId="LiveId" clId="{A1F7B78E-A056-432E-B730-419A28E9B6AE}" dt="2022-10-03T23:50:49.236" v="34" actId="26606"/>
          <ac:spMkLst>
            <pc:docMk/>
            <pc:sldMk cId="2808596096" sldId="278"/>
            <ac:spMk id="10" creationId="{A779A851-95D6-41AF-937A-B0E4B7F6FA8D}"/>
          </ac:spMkLst>
        </pc:spChg>
        <pc:spChg chg="add del">
          <ac:chgData name="Alex Yousefi" userId="5b0366e0c9a89451" providerId="LiveId" clId="{A1F7B78E-A056-432E-B730-419A28E9B6AE}" dt="2022-10-03T23:50:49.236" v="34" actId="26606"/>
          <ac:spMkLst>
            <pc:docMk/>
            <pc:sldMk cId="2808596096" sldId="278"/>
            <ac:spMk id="12" creationId="{953FB2E7-B6CB-429C-81EB-D9516D6D5C8D}"/>
          </ac:spMkLst>
        </pc:spChg>
        <pc:spChg chg="add del">
          <ac:chgData name="Alex Yousefi" userId="5b0366e0c9a89451" providerId="LiveId" clId="{A1F7B78E-A056-432E-B730-419A28E9B6AE}" dt="2022-10-03T23:50:49.236" v="34" actId="26606"/>
          <ac:spMkLst>
            <pc:docMk/>
            <pc:sldMk cId="2808596096" sldId="278"/>
            <ac:spMk id="14" creationId="{2EC40DB1-B719-4A13-9A4D-0966B4B27866}"/>
          </ac:spMkLst>
        </pc:spChg>
        <pc:spChg chg="add del">
          <ac:chgData name="Alex Yousefi" userId="5b0366e0c9a89451" providerId="LiveId" clId="{A1F7B78E-A056-432E-B730-419A28E9B6AE}" dt="2022-10-03T23:50:49.236" v="34" actId="26606"/>
          <ac:spMkLst>
            <pc:docMk/>
            <pc:sldMk cId="2808596096" sldId="278"/>
            <ac:spMk id="16" creationId="{82211336-CFF3-412D-868A-6679C1004C45}"/>
          </ac:spMkLst>
        </pc:spChg>
        <pc:picChg chg="add">
          <ac:chgData name="Alex Yousefi" userId="5b0366e0c9a89451" providerId="LiveId" clId="{A1F7B78E-A056-432E-B730-419A28E9B6AE}" dt="2022-10-03T23:50:49.246" v="35" actId="26606"/>
          <ac:picMkLst>
            <pc:docMk/>
            <pc:sldMk cId="2808596096" sldId="278"/>
            <ac:picMk id="5" creationId="{553BDA06-557A-E48E-50A4-E36B6C6A9034}"/>
          </ac:picMkLst>
        </pc:picChg>
        <pc:cxnChg chg="add">
          <ac:chgData name="Alex Yousefi" userId="5b0366e0c9a89451" providerId="LiveId" clId="{A1F7B78E-A056-432E-B730-419A28E9B6AE}" dt="2022-10-03T23:50:49.246" v="35" actId="26606"/>
          <ac:cxnSpMkLst>
            <pc:docMk/>
            <pc:sldMk cId="2808596096" sldId="278"/>
            <ac:cxnSpMk id="9" creationId="{A7F400EE-A8A5-48AF-B4D6-291B52C6F0B0}"/>
          </ac:cxnSpMkLst>
        </pc:cxnChg>
      </pc:sldChg>
      <pc:sldChg chg="addSp modSp mod setBg">
        <pc:chgData name="Alex Yousefi" userId="5b0366e0c9a89451" providerId="LiveId" clId="{A1F7B78E-A056-432E-B730-419A28E9B6AE}" dt="2022-10-03T23:50:40.971" v="32" actId="26606"/>
        <pc:sldMkLst>
          <pc:docMk/>
          <pc:sldMk cId="3252214981" sldId="279"/>
        </pc:sldMkLst>
        <pc:spChg chg="mod">
          <ac:chgData name="Alex Yousefi" userId="5b0366e0c9a89451" providerId="LiveId" clId="{A1F7B78E-A056-432E-B730-419A28E9B6AE}" dt="2022-10-03T23:50:40.971" v="32" actId="26606"/>
          <ac:spMkLst>
            <pc:docMk/>
            <pc:sldMk cId="3252214981" sldId="279"/>
            <ac:spMk id="2" creationId="{B086356B-FB74-4537-9188-6A216E57086B}"/>
          </ac:spMkLst>
        </pc:spChg>
        <pc:spChg chg="mod">
          <ac:chgData name="Alex Yousefi" userId="5b0366e0c9a89451" providerId="LiveId" clId="{A1F7B78E-A056-432E-B730-419A28E9B6AE}" dt="2022-10-03T23:50:40.971" v="32" actId="26606"/>
          <ac:spMkLst>
            <pc:docMk/>
            <pc:sldMk cId="3252214981" sldId="279"/>
            <ac:spMk id="3" creationId="{8FD434B9-FCD1-4522-978C-7AEDB8FEF1E3}"/>
          </ac:spMkLst>
        </pc:spChg>
        <pc:spChg chg="add">
          <ac:chgData name="Alex Yousefi" userId="5b0366e0c9a89451" providerId="LiveId" clId="{A1F7B78E-A056-432E-B730-419A28E9B6AE}" dt="2022-10-03T23:50:40.971" v="32" actId="26606"/>
          <ac:spMkLst>
            <pc:docMk/>
            <pc:sldMk cId="3252214981" sldId="279"/>
            <ac:spMk id="8" creationId="{76EFD3D9-44F0-4267-BCC1-1613E79D8274}"/>
          </ac:spMkLst>
        </pc:spChg>
        <pc:spChg chg="add">
          <ac:chgData name="Alex Yousefi" userId="5b0366e0c9a89451" providerId="LiveId" clId="{A1F7B78E-A056-432E-B730-419A28E9B6AE}" dt="2022-10-03T23:50:40.971" v="32" actId="26606"/>
          <ac:spMkLst>
            <pc:docMk/>
            <pc:sldMk cId="3252214981" sldId="279"/>
            <ac:spMk id="10" creationId="{A779A851-95D6-41AF-937A-B0E4B7F6FA8D}"/>
          </ac:spMkLst>
        </pc:spChg>
        <pc:spChg chg="add">
          <ac:chgData name="Alex Yousefi" userId="5b0366e0c9a89451" providerId="LiveId" clId="{A1F7B78E-A056-432E-B730-419A28E9B6AE}" dt="2022-10-03T23:50:40.971" v="32" actId="26606"/>
          <ac:spMkLst>
            <pc:docMk/>
            <pc:sldMk cId="3252214981" sldId="279"/>
            <ac:spMk id="12" creationId="{953FB2E7-B6CB-429C-81EB-D9516D6D5C8D}"/>
          </ac:spMkLst>
        </pc:spChg>
        <pc:spChg chg="add">
          <ac:chgData name="Alex Yousefi" userId="5b0366e0c9a89451" providerId="LiveId" clId="{A1F7B78E-A056-432E-B730-419A28E9B6AE}" dt="2022-10-03T23:50:40.971" v="32" actId="26606"/>
          <ac:spMkLst>
            <pc:docMk/>
            <pc:sldMk cId="3252214981" sldId="279"/>
            <ac:spMk id="14" creationId="{2EC40DB1-B719-4A13-9A4D-0966B4B27866}"/>
          </ac:spMkLst>
        </pc:spChg>
        <pc:spChg chg="add">
          <ac:chgData name="Alex Yousefi" userId="5b0366e0c9a89451" providerId="LiveId" clId="{A1F7B78E-A056-432E-B730-419A28E9B6AE}" dt="2022-10-03T23:50:40.971" v="32" actId="26606"/>
          <ac:spMkLst>
            <pc:docMk/>
            <pc:sldMk cId="3252214981" sldId="279"/>
            <ac:spMk id="16" creationId="{82211336-CFF3-412D-868A-6679C1004C45}"/>
          </ac:spMkLst>
        </pc:spChg>
      </pc:sldChg>
      <pc:sldChg chg="addSp modSp mod setBg">
        <pc:chgData name="Alex Yousefi" userId="5b0366e0c9a89451" providerId="LiveId" clId="{A1F7B78E-A056-432E-B730-419A28E9B6AE}" dt="2022-10-03T23:51:01.969" v="36" actId="26606"/>
        <pc:sldMkLst>
          <pc:docMk/>
          <pc:sldMk cId="2821945574" sldId="281"/>
        </pc:sldMkLst>
        <pc:spChg chg="mod">
          <ac:chgData name="Alex Yousefi" userId="5b0366e0c9a89451" providerId="LiveId" clId="{A1F7B78E-A056-432E-B730-419A28E9B6AE}" dt="2022-10-03T23:51:01.969" v="36" actId="26606"/>
          <ac:spMkLst>
            <pc:docMk/>
            <pc:sldMk cId="2821945574" sldId="281"/>
            <ac:spMk id="2" creationId="{6787D972-4DB0-49FE-8CB2-FEB532C30BFE}"/>
          </ac:spMkLst>
        </pc:spChg>
        <pc:spChg chg="mod">
          <ac:chgData name="Alex Yousefi" userId="5b0366e0c9a89451" providerId="LiveId" clId="{A1F7B78E-A056-432E-B730-419A28E9B6AE}" dt="2022-10-03T23:51:01.969" v="36" actId="26606"/>
          <ac:spMkLst>
            <pc:docMk/>
            <pc:sldMk cId="2821945574" sldId="281"/>
            <ac:spMk id="3" creationId="{2A4FC664-FB92-4A64-8833-06395B42C2AE}"/>
          </ac:spMkLst>
        </pc:spChg>
        <pc:picChg chg="add">
          <ac:chgData name="Alex Yousefi" userId="5b0366e0c9a89451" providerId="LiveId" clId="{A1F7B78E-A056-432E-B730-419A28E9B6AE}" dt="2022-10-03T23:51:01.969" v="36" actId="26606"/>
          <ac:picMkLst>
            <pc:docMk/>
            <pc:sldMk cId="2821945574" sldId="281"/>
            <ac:picMk id="5" creationId="{FE04FCAD-F031-78DE-0133-117E55954FAF}"/>
          </ac:picMkLst>
        </pc:picChg>
      </pc:sldChg>
      <pc:sldChg chg="addSp delSp mod">
        <pc:chgData name="Alex Yousefi" userId="5b0366e0c9a89451" providerId="LiveId" clId="{A1F7B78E-A056-432E-B730-419A28E9B6AE}" dt="2022-10-03T23:51:08.158" v="37" actId="26606"/>
        <pc:sldMkLst>
          <pc:docMk/>
          <pc:sldMk cId="265695944" sldId="282"/>
        </pc:sldMkLst>
        <pc:spChg chg="del">
          <ac:chgData name="Alex Yousefi" userId="5b0366e0c9a89451" providerId="LiveId" clId="{A1F7B78E-A056-432E-B730-419A28E9B6AE}" dt="2022-10-03T23:51:08.158" v="37" actId="26606"/>
          <ac:spMkLst>
            <pc:docMk/>
            <pc:sldMk cId="265695944" sldId="282"/>
            <ac:spMk id="71" creationId="{5E39A796-BE83-48B1-B33F-35C4A32AAB57}"/>
          </ac:spMkLst>
        </pc:spChg>
        <pc:spChg chg="del">
          <ac:chgData name="Alex Yousefi" userId="5b0366e0c9a89451" providerId="LiveId" clId="{A1F7B78E-A056-432E-B730-419A28E9B6AE}" dt="2022-10-03T23:51:08.158" v="37" actId="26606"/>
          <ac:spMkLst>
            <pc:docMk/>
            <pc:sldMk cId="265695944" sldId="282"/>
            <ac:spMk id="73" creationId="{72F84B47-E267-4194-8194-831DB7B5547F}"/>
          </ac:spMkLst>
        </pc:spChg>
        <pc:spChg chg="add">
          <ac:chgData name="Alex Yousefi" userId="5b0366e0c9a89451" providerId="LiveId" clId="{A1F7B78E-A056-432E-B730-419A28E9B6AE}" dt="2022-10-03T23:51:08.158" v="37" actId="26606"/>
          <ac:spMkLst>
            <pc:docMk/>
            <pc:sldMk cId="265695944" sldId="282"/>
            <ac:spMk id="4103" creationId="{5E39A796-BE83-48B1-B33F-35C4A32AAB57}"/>
          </ac:spMkLst>
        </pc:spChg>
        <pc:spChg chg="add">
          <ac:chgData name="Alex Yousefi" userId="5b0366e0c9a89451" providerId="LiveId" clId="{A1F7B78E-A056-432E-B730-419A28E9B6AE}" dt="2022-10-03T23:51:08.158" v="37" actId="26606"/>
          <ac:spMkLst>
            <pc:docMk/>
            <pc:sldMk cId="265695944" sldId="282"/>
            <ac:spMk id="4105" creationId="{72F84B47-E267-4194-8194-831DB7B5547F}"/>
          </ac:spMkLst>
        </pc:spChg>
      </pc:sldChg>
      <pc:sldChg chg="addSp modSp mod setBg">
        <pc:chgData name="Alex Yousefi" userId="5b0366e0c9a89451" providerId="LiveId" clId="{A1F7B78E-A056-432E-B730-419A28E9B6AE}" dt="2022-10-03T23:51:13.170" v="38" actId="26606"/>
        <pc:sldMkLst>
          <pc:docMk/>
          <pc:sldMk cId="3031642881" sldId="283"/>
        </pc:sldMkLst>
        <pc:spChg chg="mod">
          <ac:chgData name="Alex Yousefi" userId="5b0366e0c9a89451" providerId="LiveId" clId="{A1F7B78E-A056-432E-B730-419A28E9B6AE}" dt="2022-10-03T23:51:13.170" v="38" actId="26606"/>
          <ac:spMkLst>
            <pc:docMk/>
            <pc:sldMk cId="3031642881" sldId="283"/>
            <ac:spMk id="2" creationId="{6A34F806-D51B-4FDD-986C-8D29145807CB}"/>
          </ac:spMkLst>
        </pc:spChg>
        <pc:spChg chg="mod">
          <ac:chgData name="Alex Yousefi" userId="5b0366e0c9a89451" providerId="LiveId" clId="{A1F7B78E-A056-432E-B730-419A28E9B6AE}" dt="2022-10-03T23:51:13.170" v="38" actId="26606"/>
          <ac:spMkLst>
            <pc:docMk/>
            <pc:sldMk cId="3031642881" sldId="283"/>
            <ac:spMk id="3" creationId="{FCF2CACC-C6D9-4C25-A68E-746DD52F9DE9}"/>
          </ac:spMkLst>
        </pc:spChg>
        <pc:picChg chg="add">
          <ac:chgData name="Alex Yousefi" userId="5b0366e0c9a89451" providerId="LiveId" clId="{A1F7B78E-A056-432E-B730-419A28E9B6AE}" dt="2022-10-03T23:51:13.170" v="38" actId="26606"/>
          <ac:picMkLst>
            <pc:docMk/>
            <pc:sldMk cId="3031642881" sldId="283"/>
            <ac:picMk id="5" creationId="{F4AD9D80-AEB6-76D8-EAAF-B1BC52F28013}"/>
          </ac:picMkLst>
        </pc:picChg>
        <pc:cxnChg chg="add">
          <ac:chgData name="Alex Yousefi" userId="5b0366e0c9a89451" providerId="LiveId" clId="{A1F7B78E-A056-432E-B730-419A28E9B6AE}" dt="2022-10-03T23:51:13.170" v="38" actId="26606"/>
          <ac:cxnSpMkLst>
            <pc:docMk/>
            <pc:sldMk cId="3031642881" sldId="283"/>
            <ac:cxnSpMk id="9" creationId="{A7F400EE-A8A5-48AF-B4D6-291B52C6F0B0}"/>
          </ac:cxnSpMkLst>
        </pc:cxnChg>
      </pc:sldChg>
      <pc:sldChg chg="addSp modSp mod setBg">
        <pc:chgData name="Alex Yousefi" userId="5b0366e0c9a89451" providerId="LiveId" clId="{A1F7B78E-A056-432E-B730-419A28E9B6AE}" dt="2022-10-03T23:52:04.641" v="47" actId="27636"/>
        <pc:sldMkLst>
          <pc:docMk/>
          <pc:sldMk cId="1895276125" sldId="284"/>
        </pc:sldMkLst>
        <pc:spChg chg="mod">
          <ac:chgData name="Alex Yousefi" userId="5b0366e0c9a89451" providerId="LiveId" clId="{A1F7B78E-A056-432E-B730-419A28E9B6AE}" dt="2022-10-03T23:51:48.715" v="41" actId="26606"/>
          <ac:spMkLst>
            <pc:docMk/>
            <pc:sldMk cId="1895276125" sldId="284"/>
            <ac:spMk id="2" creationId="{2EF2B79F-26AA-4765-82AE-A26BA99A95C7}"/>
          </ac:spMkLst>
        </pc:spChg>
        <pc:spChg chg="mod">
          <ac:chgData name="Alex Yousefi" userId="5b0366e0c9a89451" providerId="LiveId" clId="{A1F7B78E-A056-432E-B730-419A28E9B6AE}" dt="2022-10-03T23:52:04.641" v="47" actId="27636"/>
          <ac:spMkLst>
            <pc:docMk/>
            <pc:sldMk cId="1895276125" sldId="284"/>
            <ac:spMk id="3" creationId="{82A3DCB9-2EA7-499A-863D-E22DB60D1ED1}"/>
          </ac:spMkLst>
        </pc:spChg>
        <pc:picChg chg="add">
          <ac:chgData name="Alex Yousefi" userId="5b0366e0c9a89451" providerId="LiveId" clId="{A1F7B78E-A056-432E-B730-419A28E9B6AE}" dt="2022-10-03T23:51:48.715" v="41" actId="26606"/>
          <ac:picMkLst>
            <pc:docMk/>
            <pc:sldMk cId="1895276125" sldId="284"/>
            <ac:picMk id="5" creationId="{1A05CECC-727A-CAC0-7946-9B3A79B8933D}"/>
          </ac:picMkLst>
        </pc:picChg>
        <pc:cxnChg chg="add">
          <ac:chgData name="Alex Yousefi" userId="5b0366e0c9a89451" providerId="LiveId" clId="{A1F7B78E-A056-432E-B730-419A28E9B6AE}" dt="2022-10-03T23:51:48.715" v="41" actId="26606"/>
          <ac:cxnSpMkLst>
            <pc:docMk/>
            <pc:sldMk cId="1895276125" sldId="284"/>
            <ac:cxnSpMk id="9" creationId="{A7F400EE-A8A5-48AF-B4D6-291B52C6F0B0}"/>
          </ac:cxnSpMkLst>
        </pc:cxnChg>
      </pc:sldChg>
      <pc:sldChg chg="addSp modSp mod setBg">
        <pc:chgData name="Alex Yousefi" userId="5b0366e0c9a89451" providerId="LiveId" clId="{A1F7B78E-A056-432E-B730-419A28E9B6AE}" dt="2022-10-03T23:51:42.621" v="40" actId="20577"/>
        <pc:sldMkLst>
          <pc:docMk/>
          <pc:sldMk cId="407546702" sldId="285"/>
        </pc:sldMkLst>
        <pc:spChg chg="mod">
          <ac:chgData name="Alex Yousefi" userId="5b0366e0c9a89451" providerId="LiveId" clId="{A1F7B78E-A056-432E-B730-419A28E9B6AE}" dt="2022-10-03T23:51:36.690" v="39" actId="26606"/>
          <ac:spMkLst>
            <pc:docMk/>
            <pc:sldMk cId="407546702" sldId="285"/>
            <ac:spMk id="2" creationId="{3C6EB336-2D5B-40AD-A954-F5D2539DABFE}"/>
          </ac:spMkLst>
        </pc:spChg>
        <pc:spChg chg="mod">
          <ac:chgData name="Alex Yousefi" userId="5b0366e0c9a89451" providerId="LiveId" clId="{A1F7B78E-A056-432E-B730-419A28E9B6AE}" dt="2022-10-03T23:51:42.621" v="40" actId="20577"/>
          <ac:spMkLst>
            <pc:docMk/>
            <pc:sldMk cId="407546702" sldId="285"/>
            <ac:spMk id="3" creationId="{825E3265-F2E4-48E5-9A8E-CCA56E61F278}"/>
          </ac:spMkLst>
        </pc:spChg>
        <pc:picChg chg="add">
          <ac:chgData name="Alex Yousefi" userId="5b0366e0c9a89451" providerId="LiveId" clId="{A1F7B78E-A056-432E-B730-419A28E9B6AE}" dt="2022-10-03T23:51:36.690" v="39" actId="26606"/>
          <ac:picMkLst>
            <pc:docMk/>
            <pc:sldMk cId="407546702" sldId="285"/>
            <ac:picMk id="5" creationId="{35B81ED3-54D5-3E3B-E60E-9846E4C4F885}"/>
          </ac:picMkLst>
        </pc:picChg>
        <pc:cxnChg chg="add">
          <ac:chgData name="Alex Yousefi" userId="5b0366e0c9a89451" providerId="LiveId" clId="{A1F7B78E-A056-432E-B730-419A28E9B6AE}" dt="2022-10-03T23:51:36.690" v="39" actId="26606"/>
          <ac:cxnSpMkLst>
            <pc:docMk/>
            <pc:sldMk cId="407546702" sldId="285"/>
            <ac:cxnSpMk id="9" creationId="{A7F400EE-A8A5-48AF-B4D6-291B52C6F0B0}"/>
          </ac:cxnSpMkLst>
        </pc:cxnChg>
      </pc:sldChg>
      <pc:sldChg chg="addSp modSp mod setBg">
        <pc:chgData name="Alex Yousefi" userId="5b0366e0c9a89451" providerId="LiveId" clId="{A1F7B78E-A056-432E-B730-419A28E9B6AE}" dt="2022-10-03T23:47:56.860" v="2" actId="26606"/>
        <pc:sldMkLst>
          <pc:docMk/>
          <pc:sldMk cId="110295626" sldId="288"/>
        </pc:sldMkLst>
        <pc:spChg chg="mod">
          <ac:chgData name="Alex Yousefi" userId="5b0366e0c9a89451" providerId="LiveId" clId="{A1F7B78E-A056-432E-B730-419A28E9B6AE}" dt="2022-10-03T23:47:56.860" v="2" actId="26606"/>
          <ac:spMkLst>
            <pc:docMk/>
            <pc:sldMk cId="110295626" sldId="288"/>
            <ac:spMk id="2" creationId="{491AC3A2-AB23-4C8C-B646-9903A77A0C58}"/>
          </ac:spMkLst>
        </pc:spChg>
        <pc:spChg chg="mod">
          <ac:chgData name="Alex Yousefi" userId="5b0366e0c9a89451" providerId="LiveId" clId="{A1F7B78E-A056-432E-B730-419A28E9B6AE}" dt="2022-10-03T23:47:56.860" v="2" actId="26606"/>
          <ac:spMkLst>
            <pc:docMk/>
            <pc:sldMk cId="110295626" sldId="288"/>
            <ac:spMk id="3" creationId="{92E8A1F3-35EB-4B14-93C7-B61659B75986}"/>
          </ac:spMkLst>
        </pc:spChg>
        <pc:picChg chg="add">
          <ac:chgData name="Alex Yousefi" userId="5b0366e0c9a89451" providerId="LiveId" clId="{A1F7B78E-A056-432E-B730-419A28E9B6AE}" dt="2022-10-03T23:47:56.860" v="2" actId="26606"/>
          <ac:picMkLst>
            <pc:docMk/>
            <pc:sldMk cId="110295626" sldId="288"/>
            <ac:picMk id="5" creationId="{1F729CA1-1C3E-80E7-FA27-F33AFB735F2A}"/>
          </ac:picMkLst>
        </pc:picChg>
        <pc:cxnChg chg="add">
          <ac:chgData name="Alex Yousefi" userId="5b0366e0c9a89451" providerId="LiveId" clId="{A1F7B78E-A056-432E-B730-419A28E9B6AE}" dt="2022-10-03T23:47:56.860" v="2" actId="26606"/>
          <ac:cxnSpMkLst>
            <pc:docMk/>
            <pc:sldMk cId="110295626" sldId="288"/>
            <ac:cxnSpMk id="9" creationId="{A7F400EE-A8A5-48AF-B4D6-291B52C6F0B0}"/>
          </ac:cxnSpMkLst>
        </pc:cxnChg>
      </pc:sldChg>
    </pc:docChg>
  </pc:docChgLst>
  <pc:docChgLst>
    <pc:chgData name="Alex" userId="5b0366e0c9a89451" providerId="LiveId" clId="{21667768-DDA0-4E7C-8092-77DF35726D83}"/>
    <pc:docChg chg="undo custSel addSld delSld modSld">
      <pc:chgData name="Alex" userId="5b0366e0c9a89451" providerId="LiveId" clId="{21667768-DDA0-4E7C-8092-77DF35726D83}" dt="2021-08-24T20:34:48.740" v="181" actId="2696"/>
      <pc:docMkLst>
        <pc:docMk/>
      </pc:docMkLst>
      <pc:sldChg chg="addSp delSp modSp mod">
        <pc:chgData name="Alex" userId="5b0366e0c9a89451" providerId="LiveId" clId="{21667768-DDA0-4E7C-8092-77DF35726D83}" dt="2021-08-24T19:56:07.441" v="176" actId="26606"/>
        <pc:sldMkLst>
          <pc:docMk/>
          <pc:sldMk cId="3941479617" sldId="256"/>
        </pc:sldMkLst>
        <pc:spChg chg="mod">
          <ac:chgData name="Alex" userId="5b0366e0c9a89451" providerId="LiveId" clId="{21667768-DDA0-4E7C-8092-77DF35726D83}" dt="2021-08-24T19:56:07.441" v="176" actId="26606"/>
          <ac:spMkLst>
            <pc:docMk/>
            <pc:sldMk cId="3941479617" sldId="256"/>
            <ac:spMk id="2" creationId="{6FF07C84-0679-457D-B29B-80E5A7111AF3}"/>
          </ac:spMkLst>
        </pc:spChg>
        <pc:spChg chg="mod">
          <ac:chgData name="Alex" userId="5b0366e0c9a89451" providerId="LiveId" clId="{21667768-DDA0-4E7C-8092-77DF35726D83}" dt="2021-08-24T19:56:07.441" v="176" actId="26606"/>
          <ac:spMkLst>
            <pc:docMk/>
            <pc:sldMk cId="3941479617" sldId="256"/>
            <ac:spMk id="3" creationId="{0CC320DB-A8DB-41EA-9271-0182FE04691D}"/>
          </ac:spMkLst>
        </pc:spChg>
        <pc:spChg chg="add del">
          <ac:chgData name="Alex" userId="5b0366e0c9a89451" providerId="LiveId" clId="{21667768-DDA0-4E7C-8092-77DF35726D83}" dt="2021-08-24T19:55:21.396" v="173" actId="26606"/>
          <ac:spMkLst>
            <pc:docMk/>
            <pc:sldMk cId="3941479617" sldId="256"/>
            <ac:spMk id="18" creationId="{C29501E6-A978-4A61-9689-9085AF97A53A}"/>
          </ac:spMkLst>
        </pc:spChg>
        <pc:spChg chg="add del">
          <ac:chgData name="Alex" userId="5b0366e0c9a89451" providerId="LiveId" clId="{21667768-DDA0-4E7C-8092-77DF35726D83}" dt="2021-08-24T19:55:21.396" v="173" actId="26606"/>
          <ac:spMkLst>
            <pc:docMk/>
            <pc:sldMk cId="3941479617" sldId="256"/>
            <ac:spMk id="19" creationId="{6F5A5072-7B47-4D32-B52A-4EBBF590B8A5}"/>
          </ac:spMkLst>
        </pc:spChg>
        <pc:spChg chg="add del">
          <ac:chgData name="Alex" userId="5b0366e0c9a89451" providerId="LiveId" clId="{21667768-DDA0-4E7C-8092-77DF35726D83}" dt="2021-08-24T19:55:21.396" v="173" actId="26606"/>
          <ac:spMkLst>
            <pc:docMk/>
            <pc:sldMk cId="3941479617" sldId="256"/>
            <ac:spMk id="20" creationId="{9715DAF0-AE1B-46C9-8A6B-DB2AA05AB91D}"/>
          </ac:spMkLst>
        </pc:spChg>
        <pc:spChg chg="add del">
          <ac:chgData name="Alex" userId="5b0366e0c9a89451" providerId="LiveId" clId="{21667768-DDA0-4E7C-8092-77DF35726D83}" dt="2021-08-24T19:55:21.396" v="173" actId="26606"/>
          <ac:spMkLst>
            <pc:docMk/>
            <pc:sldMk cId="3941479617" sldId="256"/>
            <ac:spMk id="21" creationId="{6016219D-510E-4184-9090-6D5578A87BD1}"/>
          </ac:spMkLst>
        </pc:spChg>
        <pc:spChg chg="add del">
          <ac:chgData name="Alex" userId="5b0366e0c9a89451" providerId="LiveId" clId="{21667768-DDA0-4E7C-8092-77DF35726D83}" dt="2021-08-24T19:55:21.396" v="173" actId="26606"/>
          <ac:spMkLst>
            <pc:docMk/>
            <pc:sldMk cId="3941479617" sldId="256"/>
            <ac:spMk id="22" creationId="{AFF4A713-7B75-4B21-90D7-5AB19547C728}"/>
          </ac:spMkLst>
        </pc:spChg>
        <pc:spChg chg="add del">
          <ac:chgData name="Alex" userId="5b0366e0c9a89451" providerId="LiveId" clId="{21667768-DDA0-4E7C-8092-77DF35726D83}" dt="2021-08-24T19:55:21.396" v="173" actId="26606"/>
          <ac:spMkLst>
            <pc:docMk/>
            <pc:sldMk cId="3941479617" sldId="256"/>
            <ac:spMk id="23" creationId="{DC631C0B-6DA6-4E57-8231-CE32B3434A7E}"/>
          </ac:spMkLst>
        </pc:spChg>
        <pc:spChg chg="add del">
          <ac:chgData name="Alex" userId="5b0366e0c9a89451" providerId="LiveId" clId="{21667768-DDA0-4E7C-8092-77DF35726D83}" dt="2021-08-24T19:55:21.378" v="172" actId="26606"/>
          <ac:spMkLst>
            <pc:docMk/>
            <pc:sldMk cId="3941479617" sldId="256"/>
            <ac:spMk id="28" creationId="{4522B21E-B2B9-4C72-9A71-C87EFD137480}"/>
          </ac:spMkLst>
        </pc:spChg>
        <pc:spChg chg="add del">
          <ac:chgData name="Alex" userId="5b0366e0c9a89451" providerId="LiveId" clId="{21667768-DDA0-4E7C-8092-77DF35726D83}" dt="2021-08-24T19:55:21.378" v="172" actId="26606"/>
          <ac:spMkLst>
            <pc:docMk/>
            <pc:sldMk cId="3941479617" sldId="256"/>
            <ac:spMk id="30" creationId="{5EB7D2A2-F448-44D4-938C-DC84CBCB3B1E}"/>
          </ac:spMkLst>
        </pc:spChg>
        <pc:spChg chg="add del">
          <ac:chgData name="Alex" userId="5b0366e0c9a89451" providerId="LiveId" clId="{21667768-DDA0-4E7C-8092-77DF35726D83}" dt="2021-08-24T19:55:21.378" v="172" actId="26606"/>
          <ac:spMkLst>
            <pc:docMk/>
            <pc:sldMk cId="3941479617" sldId="256"/>
            <ac:spMk id="32" creationId="{871AEA07-1E14-44B4-8E55-64EF049CD66F}"/>
          </ac:spMkLst>
        </pc:spChg>
        <pc:spChg chg="add del">
          <ac:chgData name="Alex" userId="5b0366e0c9a89451" providerId="LiveId" clId="{21667768-DDA0-4E7C-8092-77DF35726D83}" dt="2021-08-24T19:56:07.441" v="176" actId="26606"/>
          <ac:spMkLst>
            <pc:docMk/>
            <pc:sldMk cId="3941479617" sldId="256"/>
            <ac:spMk id="36" creationId="{DC631C0B-6DA6-4E57-8231-CE32B3434A7E}"/>
          </ac:spMkLst>
        </pc:spChg>
        <pc:spChg chg="add del">
          <ac:chgData name="Alex" userId="5b0366e0c9a89451" providerId="LiveId" clId="{21667768-DDA0-4E7C-8092-77DF35726D83}" dt="2021-08-24T19:56:07.441" v="176" actId="26606"/>
          <ac:spMkLst>
            <pc:docMk/>
            <pc:sldMk cId="3941479617" sldId="256"/>
            <ac:spMk id="37" creationId="{6F5A5072-7B47-4D32-B52A-4EBBF590B8A5}"/>
          </ac:spMkLst>
        </pc:spChg>
        <pc:spChg chg="add del">
          <ac:chgData name="Alex" userId="5b0366e0c9a89451" providerId="LiveId" clId="{21667768-DDA0-4E7C-8092-77DF35726D83}" dt="2021-08-24T19:56:07.441" v="176" actId="26606"/>
          <ac:spMkLst>
            <pc:docMk/>
            <pc:sldMk cId="3941479617" sldId="256"/>
            <ac:spMk id="38" creationId="{C29501E6-A978-4A61-9689-9085AF97A53A}"/>
          </ac:spMkLst>
        </pc:spChg>
        <pc:spChg chg="add del">
          <ac:chgData name="Alex" userId="5b0366e0c9a89451" providerId="LiveId" clId="{21667768-DDA0-4E7C-8092-77DF35726D83}" dt="2021-08-24T19:56:07.441" v="176" actId="26606"/>
          <ac:spMkLst>
            <pc:docMk/>
            <pc:sldMk cId="3941479617" sldId="256"/>
            <ac:spMk id="39" creationId="{9715DAF0-AE1B-46C9-8A6B-DB2AA05AB91D}"/>
          </ac:spMkLst>
        </pc:spChg>
        <pc:spChg chg="add del">
          <ac:chgData name="Alex" userId="5b0366e0c9a89451" providerId="LiveId" clId="{21667768-DDA0-4E7C-8092-77DF35726D83}" dt="2021-08-24T19:56:07.441" v="176" actId="26606"/>
          <ac:spMkLst>
            <pc:docMk/>
            <pc:sldMk cId="3941479617" sldId="256"/>
            <ac:spMk id="40" creationId="{6016219D-510E-4184-9090-6D5578A87BD1}"/>
          </ac:spMkLst>
        </pc:spChg>
        <pc:spChg chg="add del">
          <ac:chgData name="Alex" userId="5b0366e0c9a89451" providerId="LiveId" clId="{21667768-DDA0-4E7C-8092-77DF35726D83}" dt="2021-08-24T19:56:07.441" v="176" actId="26606"/>
          <ac:spMkLst>
            <pc:docMk/>
            <pc:sldMk cId="3941479617" sldId="256"/>
            <ac:spMk id="41" creationId="{AFF4A713-7B75-4B21-90D7-5AB19547C728}"/>
          </ac:spMkLst>
        </pc:spChg>
        <pc:spChg chg="add del">
          <ac:chgData name="Alex" userId="5b0366e0c9a89451" providerId="LiveId" clId="{21667768-DDA0-4E7C-8092-77DF35726D83}" dt="2021-08-24T19:56:07.420" v="175" actId="26606"/>
          <ac:spMkLst>
            <pc:docMk/>
            <pc:sldMk cId="3941479617" sldId="256"/>
            <ac:spMk id="46" creationId="{0E30439A-8A5B-46EC-8283-9B6B031D40D0}"/>
          </ac:spMkLst>
        </pc:spChg>
        <pc:spChg chg="add del">
          <ac:chgData name="Alex" userId="5b0366e0c9a89451" providerId="LiveId" clId="{21667768-DDA0-4E7C-8092-77DF35726D83}" dt="2021-08-24T19:56:07.420" v="175" actId="26606"/>
          <ac:spMkLst>
            <pc:docMk/>
            <pc:sldMk cId="3941479617" sldId="256"/>
            <ac:spMk id="48" creationId="{5CEAD642-85CF-4750-8432-7C80C901F001}"/>
          </ac:spMkLst>
        </pc:spChg>
        <pc:spChg chg="add del">
          <ac:chgData name="Alex" userId="5b0366e0c9a89451" providerId="LiveId" clId="{21667768-DDA0-4E7C-8092-77DF35726D83}" dt="2021-08-24T19:56:07.420" v="175" actId="26606"/>
          <ac:spMkLst>
            <pc:docMk/>
            <pc:sldMk cId="3941479617" sldId="256"/>
            <ac:spMk id="50" creationId="{FA33EEAE-15D5-4119-8C1E-89D943F911EF}"/>
          </ac:spMkLst>
        </pc:spChg>
        <pc:spChg chg="add del">
          <ac:chgData name="Alex" userId="5b0366e0c9a89451" providerId="LiveId" clId="{21667768-DDA0-4E7C-8092-77DF35726D83}" dt="2021-08-24T19:56:07.420" v="175" actId="26606"/>
          <ac:spMkLst>
            <pc:docMk/>
            <pc:sldMk cId="3941479617" sldId="256"/>
            <ac:spMk id="52" creationId="{730D8B3B-9B80-4025-B934-26DC7D7CD231}"/>
          </ac:spMkLst>
        </pc:spChg>
        <pc:spChg chg="add del">
          <ac:chgData name="Alex" userId="5b0366e0c9a89451" providerId="LiveId" clId="{21667768-DDA0-4E7C-8092-77DF35726D83}" dt="2021-08-24T19:56:07.420" v="175" actId="26606"/>
          <ac:spMkLst>
            <pc:docMk/>
            <pc:sldMk cId="3941479617" sldId="256"/>
            <ac:spMk id="54" creationId="{B5A1B09C-1565-46F8-B70F-621C5EB48A09}"/>
          </ac:spMkLst>
        </pc:spChg>
        <pc:spChg chg="add del">
          <ac:chgData name="Alex" userId="5b0366e0c9a89451" providerId="LiveId" clId="{21667768-DDA0-4E7C-8092-77DF35726D83}" dt="2021-08-24T19:56:07.420" v="175" actId="26606"/>
          <ac:spMkLst>
            <pc:docMk/>
            <pc:sldMk cId="3941479617" sldId="256"/>
            <ac:spMk id="56" creationId="{8C516CC8-80AC-446C-A56E-9F54B7210402}"/>
          </ac:spMkLst>
        </pc:spChg>
        <pc:spChg chg="add del">
          <ac:chgData name="Alex" userId="5b0366e0c9a89451" providerId="LiveId" clId="{21667768-DDA0-4E7C-8092-77DF35726D83}" dt="2021-08-24T19:56:07.420" v="175" actId="26606"/>
          <ac:spMkLst>
            <pc:docMk/>
            <pc:sldMk cId="3941479617" sldId="256"/>
            <ac:spMk id="58" creationId="{53947E58-F088-49F1-A3D1-DEA690192E84}"/>
          </ac:spMkLst>
        </pc:spChg>
        <pc:spChg chg="add">
          <ac:chgData name="Alex" userId="5b0366e0c9a89451" providerId="LiveId" clId="{21667768-DDA0-4E7C-8092-77DF35726D83}" dt="2021-08-24T19:56:07.441" v="176" actId="26606"/>
          <ac:spMkLst>
            <pc:docMk/>
            <pc:sldMk cId="3941479617" sldId="256"/>
            <ac:spMk id="60" creationId="{8C516CC8-80AC-446C-A56E-9F54B7210402}"/>
          </ac:spMkLst>
        </pc:spChg>
        <pc:spChg chg="add">
          <ac:chgData name="Alex" userId="5b0366e0c9a89451" providerId="LiveId" clId="{21667768-DDA0-4E7C-8092-77DF35726D83}" dt="2021-08-24T19:56:07.441" v="176" actId="26606"/>
          <ac:spMkLst>
            <pc:docMk/>
            <pc:sldMk cId="3941479617" sldId="256"/>
            <ac:spMk id="61" creationId="{577D6B2E-37A3-429E-A37C-F30ED6487282}"/>
          </ac:spMkLst>
        </pc:spChg>
        <pc:spChg chg="add">
          <ac:chgData name="Alex" userId="5b0366e0c9a89451" providerId="LiveId" clId="{21667768-DDA0-4E7C-8092-77DF35726D83}" dt="2021-08-24T19:56:07.441" v="176" actId="26606"/>
          <ac:spMkLst>
            <pc:docMk/>
            <pc:sldMk cId="3941479617" sldId="256"/>
            <ac:spMk id="62" creationId="{5CEAD642-85CF-4750-8432-7C80C901F001}"/>
          </ac:spMkLst>
        </pc:spChg>
        <pc:spChg chg="add">
          <ac:chgData name="Alex" userId="5b0366e0c9a89451" providerId="LiveId" clId="{21667768-DDA0-4E7C-8092-77DF35726D83}" dt="2021-08-24T19:56:07.441" v="176" actId="26606"/>
          <ac:spMkLst>
            <pc:docMk/>
            <pc:sldMk cId="3941479617" sldId="256"/>
            <ac:spMk id="63" creationId="{FA33EEAE-15D5-4119-8C1E-89D943F911EF}"/>
          </ac:spMkLst>
        </pc:spChg>
        <pc:spChg chg="add">
          <ac:chgData name="Alex" userId="5b0366e0c9a89451" providerId="LiveId" clId="{21667768-DDA0-4E7C-8092-77DF35726D83}" dt="2021-08-24T19:56:07.441" v="176" actId="26606"/>
          <ac:spMkLst>
            <pc:docMk/>
            <pc:sldMk cId="3941479617" sldId="256"/>
            <ac:spMk id="64" creationId="{730D8B3B-9B80-4025-B934-26DC7D7CD231}"/>
          </ac:spMkLst>
        </pc:spChg>
        <pc:spChg chg="add">
          <ac:chgData name="Alex" userId="5b0366e0c9a89451" providerId="LiveId" clId="{21667768-DDA0-4E7C-8092-77DF35726D83}" dt="2021-08-24T19:56:07.441" v="176" actId="26606"/>
          <ac:spMkLst>
            <pc:docMk/>
            <pc:sldMk cId="3941479617" sldId="256"/>
            <ac:spMk id="65" creationId="{1064D5D5-227B-4F66-9AEA-46F570E793BD}"/>
          </ac:spMkLst>
        </pc:spChg>
        <pc:spChg chg="add">
          <ac:chgData name="Alex" userId="5b0366e0c9a89451" providerId="LiveId" clId="{21667768-DDA0-4E7C-8092-77DF35726D83}" dt="2021-08-24T19:56:07.441" v="176" actId="26606"/>
          <ac:spMkLst>
            <pc:docMk/>
            <pc:sldMk cId="3941479617" sldId="256"/>
            <ac:spMk id="66" creationId="{646B67A4-D328-4747-A82B-65E84FA46368}"/>
          </ac:spMkLst>
        </pc:spChg>
        <pc:spChg chg="add">
          <ac:chgData name="Alex" userId="5b0366e0c9a89451" providerId="LiveId" clId="{21667768-DDA0-4E7C-8092-77DF35726D83}" dt="2021-08-24T19:56:07.441" v="176" actId="26606"/>
          <ac:spMkLst>
            <pc:docMk/>
            <pc:sldMk cId="3941479617" sldId="256"/>
            <ac:spMk id="67" creationId="{B5A1B09C-1565-46F8-B70F-621C5EB48A09}"/>
          </ac:spMkLst>
        </pc:spChg>
        <pc:cxnChg chg="add del">
          <ac:chgData name="Alex" userId="5b0366e0c9a89451" providerId="LiveId" clId="{21667768-DDA0-4E7C-8092-77DF35726D83}" dt="2021-08-24T19:55:21.378" v="172" actId="26606"/>
          <ac:cxnSpMkLst>
            <pc:docMk/>
            <pc:sldMk cId="3941479617" sldId="256"/>
            <ac:cxnSpMk id="34" creationId="{F7C8EA93-3210-4C62-99E9-153C275E3A87}"/>
          </ac:cxnSpMkLst>
        </pc:cxnChg>
      </pc:sldChg>
      <pc:sldChg chg="modSp mod">
        <pc:chgData name="Alex" userId="5b0366e0c9a89451" providerId="LiveId" clId="{21667768-DDA0-4E7C-8092-77DF35726D83}" dt="2021-08-24T18:44:38.849" v="160" actId="20577"/>
        <pc:sldMkLst>
          <pc:docMk/>
          <pc:sldMk cId="3944414281" sldId="258"/>
        </pc:sldMkLst>
        <pc:spChg chg="mod">
          <ac:chgData name="Alex" userId="5b0366e0c9a89451" providerId="LiveId" clId="{21667768-DDA0-4E7C-8092-77DF35726D83}" dt="2021-08-23T23:25:09.318" v="111" actId="113"/>
          <ac:spMkLst>
            <pc:docMk/>
            <pc:sldMk cId="3944414281" sldId="258"/>
            <ac:spMk id="2" creationId="{6746F21A-D5AB-4C9A-96C7-0752E6ECB35D}"/>
          </ac:spMkLst>
        </pc:spChg>
        <pc:spChg chg="mod">
          <ac:chgData name="Alex" userId="5b0366e0c9a89451" providerId="LiveId" clId="{21667768-DDA0-4E7C-8092-77DF35726D83}" dt="2021-08-24T18:44:38.849" v="160" actId="20577"/>
          <ac:spMkLst>
            <pc:docMk/>
            <pc:sldMk cId="3944414281" sldId="258"/>
            <ac:spMk id="3" creationId="{2B0DA27A-3605-48E7-8430-E78DE6D98A99}"/>
          </ac:spMkLst>
        </pc:spChg>
      </pc:sldChg>
      <pc:sldChg chg="modSp mod">
        <pc:chgData name="Alex" userId="5b0366e0c9a89451" providerId="LiveId" clId="{21667768-DDA0-4E7C-8092-77DF35726D83}" dt="2021-08-23T23:26:17.932" v="122" actId="113"/>
        <pc:sldMkLst>
          <pc:docMk/>
          <pc:sldMk cId="2842380981" sldId="259"/>
        </pc:sldMkLst>
        <pc:spChg chg="mod">
          <ac:chgData name="Alex" userId="5b0366e0c9a89451" providerId="LiveId" clId="{21667768-DDA0-4E7C-8092-77DF35726D83}" dt="2021-08-23T23:11:40.859" v="7"/>
          <ac:spMkLst>
            <pc:docMk/>
            <pc:sldMk cId="2842380981" sldId="259"/>
            <ac:spMk id="2" creationId="{50F8617B-53A2-40E7-93F5-D997B760E53D}"/>
          </ac:spMkLst>
        </pc:spChg>
        <pc:spChg chg="mod">
          <ac:chgData name="Alex" userId="5b0366e0c9a89451" providerId="LiveId" clId="{21667768-DDA0-4E7C-8092-77DF35726D83}" dt="2021-08-23T23:26:17.932" v="122" actId="113"/>
          <ac:spMkLst>
            <pc:docMk/>
            <pc:sldMk cId="2842380981" sldId="259"/>
            <ac:spMk id="3" creationId="{4E51ACC8-2750-4512-B9F0-84AA37F18A56}"/>
          </ac:spMkLst>
        </pc:spChg>
      </pc:sldChg>
      <pc:sldChg chg="addSp delSp modSp mod">
        <pc:chgData name="Alex" userId="5b0366e0c9a89451" providerId="LiveId" clId="{21667768-DDA0-4E7C-8092-77DF35726D83}" dt="2021-08-24T18:43:32.299" v="155" actId="478"/>
        <pc:sldMkLst>
          <pc:docMk/>
          <pc:sldMk cId="4019167877" sldId="260"/>
        </pc:sldMkLst>
        <pc:spChg chg="mod">
          <ac:chgData name="Alex" userId="5b0366e0c9a89451" providerId="LiveId" clId="{21667768-DDA0-4E7C-8092-77DF35726D83}" dt="2021-08-23T23:25:04.212" v="110" actId="113"/>
          <ac:spMkLst>
            <pc:docMk/>
            <pc:sldMk cId="4019167877" sldId="260"/>
            <ac:spMk id="3" creationId="{E2495BE7-E681-4A8B-BA67-9E00E057937A}"/>
          </ac:spMkLst>
        </pc:spChg>
        <pc:graphicFrameChg chg="add del mod modGraphic">
          <ac:chgData name="Alex" userId="5b0366e0c9a89451" providerId="LiveId" clId="{21667768-DDA0-4E7C-8092-77DF35726D83}" dt="2021-08-24T18:43:32.299" v="155" actId="478"/>
          <ac:graphicFrameMkLst>
            <pc:docMk/>
            <pc:sldMk cId="4019167877" sldId="260"/>
            <ac:graphicFrameMk id="5" creationId="{9CF4BEBF-1667-40F4-B68E-9627536923D1}"/>
          </ac:graphicFrameMkLst>
        </pc:graphicFrameChg>
      </pc:sldChg>
      <pc:sldChg chg="addSp delSp modSp mod setBg">
        <pc:chgData name="Alex" userId="5b0366e0c9a89451" providerId="LiveId" clId="{21667768-DDA0-4E7C-8092-77DF35726D83}" dt="2021-08-24T18:42:57.496" v="152" actId="26606"/>
        <pc:sldMkLst>
          <pc:docMk/>
          <pc:sldMk cId="2780977607" sldId="261"/>
        </pc:sldMkLst>
        <pc:spChg chg="mod">
          <ac:chgData name="Alex" userId="5b0366e0c9a89451" providerId="LiveId" clId="{21667768-DDA0-4E7C-8092-77DF35726D83}" dt="2021-08-24T18:42:57.496" v="152" actId="26606"/>
          <ac:spMkLst>
            <pc:docMk/>
            <pc:sldMk cId="2780977607" sldId="261"/>
            <ac:spMk id="2" creationId="{206218F1-B09F-48A2-A3CB-54F24DC6B481}"/>
          </ac:spMkLst>
        </pc:spChg>
        <pc:spChg chg="del mod">
          <ac:chgData name="Alex" userId="5b0366e0c9a89451" providerId="LiveId" clId="{21667768-DDA0-4E7C-8092-77DF35726D83}" dt="2021-08-24T18:42:57.496" v="152" actId="26606"/>
          <ac:spMkLst>
            <pc:docMk/>
            <pc:sldMk cId="2780977607" sldId="261"/>
            <ac:spMk id="3" creationId="{9B7A4374-1F83-417A-8E21-7264741E00C4}"/>
          </ac:spMkLst>
        </pc:spChg>
        <pc:graphicFrameChg chg="add">
          <ac:chgData name="Alex" userId="5b0366e0c9a89451" providerId="LiveId" clId="{21667768-DDA0-4E7C-8092-77DF35726D83}" dt="2021-08-24T18:42:57.496" v="152" actId="26606"/>
          <ac:graphicFrameMkLst>
            <pc:docMk/>
            <pc:sldMk cId="2780977607" sldId="261"/>
            <ac:graphicFrameMk id="5" creationId="{EC365BC1-2A25-49F9-94EE-7DD83B774EC5}"/>
          </ac:graphicFrameMkLst>
        </pc:graphicFrameChg>
      </pc:sldChg>
      <pc:sldChg chg="modSp mod">
        <pc:chgData name="Alex" userId="5b0366e0c9a89451" providerId="LiveId" clId="{21667768-DDA0-4E7C-8092-77DF35726D83}" dt="2021-08-23T23:24:57.807" v="109" actId="113"/>
        <pc:sldMkLst>
          <pc:docMk/>
          <pc:sldMk cId="745101931" sldId="262"/>
        </pc:sldMkLst>
        <pc:spChg chg="mod">
          <ac:chgData name="Alex" userId="5b0366e0c9a89451" providerId="LiveId" clId="{21667768-DDA0-4E7C-8092-77DF35726D83}" dt="2021-08-23T23:24:35.556" v="104" actId="113"/>
          <ac:spMkLst>
            <pc:docMk/>
            <pc:sldMk cId="745101931" sldId="262"/>
            <ac:spMk id="2" creationId="{481D0A4F-FC36-4BE4-9B56-C36B0DC0639D}"/>
          </ac:spMkLst>
        </pc:spChg>
        <pc:graphicFrameChg chg="mod">
          <ac:chgData name="Alex" userId="5b0366e0c9a89451" providerId="LiveId" clId="{21667768-DDA0-4E7C-8092-77DF35726D83}" dt="2021-08-23T23:24:57.807" v="109" actId="113"/>
          <ac:graphicFrameMkLst>
            <pc:docMk/>
            <pc:sldMk cId="745101931" sldId="262"/>
            <ac:graphicFrameMk id="5" creationId="{F9A2343D-F913-4437-8806-21E2E948BFF9}"/>
          </ac:graphicFrameMkLst>
        </pc:graphicFrameChg>
      </pc:sldChg>
      <pc:sldChg chg="addSp delSp modSp mod">
        <pc:chgData name="Alex" userId="5b0366e0c9a89451" providerId="LiveId" clId="{21667768-DDA0-4E7C-8092-77DF35726D83}" dt="2021-08-24T19:55:00.253" v="170" actId="26606"/>
        <pc:sldMkLst>
          <pc:docMk/>
          <pc:sldMk cId="2827055918" sldId="264"/>
        </pc:sldMkLst>
        <pc:spChg chg="mod">
          <ac:chgData name="Alex" userId="5b0366e0c9a89451" providerId="LiveId" clId="{21667768-DDA0-4E7C-8092-77DF35726D83}" dt="2021-08-24T19:55:00.253" v="170" actId="26606"/>
          <ac:spMkLst>
            <pc:docMk/>
            <pc:sldMk cId="2827055918" sldId="264"/>
            <ac:spMk id="2" creationId="{DC4B5554-E6CA-4B58-BDAD-9EE3D6485AA1}"/>
          </ac:spMkLst>
        </pc:spChg>
        <pc:spChg chg="mod">
          <ac:chgData name="Alex" userId="5b0366e0c9a89451" providerId="LiveId" clId="{21667768-DDA0-4E7C-8092-77DF35726D83}" dt="2021-08-24T19:55:00.253" v="170" actId="26606"/>
          <ac:spMkLst>
            <pc:docMk/>
            <pc:sldMk cId="2827055918" sldId="264"/>
            <ac:spMk id="3" creationId="{4DAAF57C-C694-4320-A3B3-D64D9DC96B29}"/>
          </ac:spMkLst>
        </pc:spChg>
        <pc:spChg chg="del">
          <ac:chgData name="Alex" userId="5b0366e0c9a89451" providerId="LiveId" clId="{21667768-DDA0-4E7C-8092-77DF35726D83}" dt="2021-08-24T19:55:00.253" v="170" actId="26606"/>
          <ac:spMkLst>
            <pc:docMk/>
            <pc:sldMk cId="2827055918" sldId="264"/>
            <ac:spMk id="8" creationId="{E8A8EAB8-D2FF-444D-B34B-7D32F106AD0E}"/>
          </ac:spMkLst>
        </pc:spChg>
        <pc:picChg chg="add">
          <ac:chgData name="Alex" userId="5b0366e0c9a89451" providerId="LiveId" clId="{21667768-DDA0-4E7C-8092-77DF35726D83}" dt="2021-08-24T19:55:00.253" v="170" actId="26606"/>
          <ac:picMkLst>
            <pc:docMk/>
            <pc:sldMk cId="2827055918" sldId="264"/>
            <ac:picMk id="14" creationId="{269D34AF-36A2-4AED-A0D5-A3CDBDE5F98D}"/>
          </ac:picMkLst>
        </pc:picChg>
        <pc:cxnChg chg="del">
          <ac:chgData name="Alex" userId="5b0366e0c9a89451" providerId="LiveId" clId="{21667768-DDA0-4E7C-8092-77DF35726D83}" dt="2021-08-24T19:55:00.253" v="170" actId="26606"/>
          <ac:cxnSpMkLst>
            <pc:docMk/>
            <pc:sldMk cId="2827055918" sldId="264"/>
            <ac:cxnSpMk id="10" creationId="{067633D1-6EE6-4118-B9F0-B363477BEE7A}"/>
          </ac:cxnSpMkLst>
        </pc:cxnChg>
        <pc:cxnChg chg="del">
          <ac:chgData name="Alex" userId="5b0366e0c9a89451" providerId="LiveId" clId="{21667768-DDA0-4E7C-8092-77DF35726D83}" dt="2021-08-24T19:55:00.253" v="170" actId="26606"/>
          <ac:cxnSpMkLst>
            <pc:docMk/>
            <pc:sldMk cId="2827055918" sldId="264"/>
            <ac:cxnSpMk id="12" creationId="{4AD7FFC6-42A9-49CB-B5E9-B3F6B038331B}"/>
          </ac:cxnSpMkLst>
        </pc:cxnChg>
        <pc:cxnChg chg="add">
          <ac:chgData name="Alex" userId="5b0366e0c9a89451" providerId="LiveId" clId="{21667768-DDA0-4E7C-8092-77DF35726D83}" dt="2021-08-24T19:55:00.253" v="170" actId="26606"/>
          <ac:cxnSpMkLst>
            <pc:docMk/>
            <pc:sldMk cId="2827055918" sldId="264"/>
            <ac:cxnSpMk id="18" creationId="{A7F400EE-A8A5-48AF-B4D6-291B52C6F0B0}"/>
          </ac:cxnSpMkLst>
        </pc:cxnChg>
      </pc:sldChg>
      <pc:sldChg chg="modSp mod">
        <pc:chgData name="Alex" userId="5b0366e0c9a89451" providerId="LiveId" clId="{21667768-DDA0-4E7C-8092-77DF35726D83}" dt="2021-08-23T23:27:44.366" v="136"/>
        <pc:sldMkLst>
          <pc:docMk/>
          <pc:sldMk cId="4021937976" sldId="266"/>
        </pc:sldMkLst>
        <pc:spChg chg="mod">
          <ac:chgData name="Alex" userId="5b0366e0c9a89451" providerId="LiveId" clId="{21667768-DDA0-4E7C-8092-77DF35726D83}" dt="2021-08-23T23:27:44.366" v="136"/>
          <ac:spMkLst>
            <pc:docMk/>
            <pc:sldMk cId="4021937976" sldId="266"/>
            <ac:spMk id="2" creationId="{40EDE95C-E847-49D9-B55E-692E389CD887}"/>
          </ac:spMkLst>
        </pc:spChg>
        <pc:spChg chg="mod">
          <ac:chgData name="Alex" userId="5b0366e0c9a89451" providerId="LiveId" clId="{21667768-DDA0-4E7C-8092-77DF35726D83}" dt="2021-08-23T23:27:32.937" v="135" actId="20577"/>
          <ac:spMkLst>
            <pc:docMk/>
            <pc:sldMk cId="4021937976" sldId="266"/>
            <ac:spMk id="3" creationId="{EA994803-F47D-47C6-A594-B72F57B7092C}"/>
          </ac:spMkLst>
        </pc:spChg>
      </pc:sldChg>
      <pc:sldChg chg="modSp mod">
        <pc:chgData name="Alex" userId="5b0366e0c9a89451" providerId="LiveId" clId="{21667768-DDA0-4E7C-8092-77DF35726D83}" dt="2021-08-24T18:48:06.050" v="166" actId="20577"/>
        <pc:sldMkLst>
          <pc:docMk/>
          <pc:sldMk cId="2138289384" sldId="267"/>
        </pc:sldMkLst>
        <pc:spChg chg="mod">
          <ac:chgData name="Alex" userId="5b0366e0c9a89451" providerId="LiveId" clId="{21667768-DDA0-4E7C-8092-77DF35726D83}" dt="2021-08-23T23:26:45.997" v="124" actId="113"/>
          <ac:spMkLst>
            <pc:docMk/>
            <pc:sldMk cId="2138289384" sldId="267"/>
            <ac:spMk id="2" creationId="{F0A0BD18-1525-4B02-B291-881CC61F5F3E}"/>
          </ac:spMkLst>
        </pc:spChg>
        <pc:spChg chg="mod">
          <ac:chgData name="Alex" userId="5b0366e0c9a89451" providerId="LiveId" clId="{21667768-DDA0-4E7C-8092-77DF35726D83}" dt="2021-08-24T18:48:06.050" v="166" actId="20577"/>
          <ac:spMkLst>
            <pc:docMk/>
            <pc:sldMk cId="2138289384" sldId="267"/>
            <ac:spMk id="3" creationId="{C85B9607-E338-4858-AC30-59F849D1E9F7}"/>
          </ac:spMkLst>
        </pc:spChg>
      </pc:sldChg>
      <pc:sldChg chg="modSp mod">
        <pc:chgData name="Alex" userId="5b0366e0c9a89451" providerId="LiveId" clId="{21667768-DDA0-4E7C-8092-77DF35726D83}" dt="2021-08-23T23:26:05.268" v="121" actId="113"/>
        <pc:sldMkLst>
          <pc:docMk/>
          <pc:sldMk cId="1773318997" sldId="268"/>
        </pc:sldMkLst>
        <pc:spChg chg="mod">
          <ac:chgData name="Alex" userId="5b0366e0c9a89451" providerId="LiveId" clId="{21667768-DDA0-4E7C-8092-77DF35726D83}" dt="2021-08-23T23:26:00.811" v="120" actId="113"/>
          <ac:spMkLst>
            <pc:docMk/>
            <pc:sldMk cId="1773318997" sldId="268"/>
            <ac:spMk id="2" creationId="{D6DC7EC6-EA2C-47C2-AE91-AC257A3FEDF1}"/>
          </ac:spMkLst>
        </pc:spChg>
        <pc:spChg chg="mod">
          <ac:chgData name="Alex" userId="5b0366e0c9a89451" providerId="LiveId" clId="{21667768-DDA0-4E7C-8092-77DF35726D83}" dt="2021-08-23T23:26:05.268" v="121" actId="113"/>
          <ac:spMkLst>
            <pc:docMk/>
            <pc:sldMk cId="1773318997" sldId="268"/>
            <ac:spMk id="3" creationId="{7E6524A7-C37B-4BD1-8B2E-03C0CDF54C91}"/>
          </ac:spMkLst>
        </pc:spChg>
      </pc:sldChg>
      <pc:sldChg chg="modSp mod">
        <pc:chgData name="Alex" userId="5b0366e0c9a89451" providerId="LiveId" clId="{21667768-DDA0-4E7C-8092-77DF35726D83}" dt="2021-08-24T18:45:57.529" v="165" actId="33524"/>
        <pc:sldMkLst>
          <pc:docMk/>
          <pc:sldMk cId="2918130776" sldId="269"/>
        </pc:sldMkLst>
        <pc:spChg chg="mod">
          <ac:chgData name="Alex" userId="5b0366e0c9a89451" providerId="LiveId" clId="{21667768-DDA0-4E7C-8092-77DF35726D83}" dt="2021-08-24T18:45:50.310" v="164" actId="113"/>
          <ac:spMkLst>
            <pc:docMk/>
            <pc:sldMk cId="2918130776" sldId="269"/>
            <ac:spMk id="2" creationId="{1EC70A8F-6B27-4160-8FEC-EB56AD8BB045}"/>
          </ac:spMkLst>
        </pc:spChg>
        <pc:spChg chg="mod">
          <ac:chgData name="Alex" userId="5b0366e0c9a89451" providerId="LiveId" clId="{21667768-DDA0-4E7C-8092-77DF35726D83}" dt="2021-08-24T18:45:57.529" v="165" actId="33524"/>
          <ac:spMkLst>
            <pc:docMk/>
            <pc:sldMk cId="2918130776" sldId="269"/>
            <ac:spMk id="3" creationId="{11A9EE0A-104F-4D36-95C1-1BD0E1B139C8}"/>
          </ac:spMkLst>
        </pc:spChg>
      </pc:sldChg>
      <pc:sldChg chg="modSp mod">
        <pc:chgData name="Alex" userId="5b0366e0c9a89451" providerId="LiveId" clId="{21667768-DDA0-4E7C-8092-77DF35726D83}" dt="2021-08-24T18:45:41.371" v="163" actId="113"/>
        <pc:sldMkLst>
          <pc:docMk/>
          <pc:sldMk cId="2995534826" sldId="270"/>
        </pc:sldMkLst>
        <pc:spChg chg="mod">
          <ac:chgData name="Alex" userId="5b0366e0c9a89451" providerId="LiveId" clId="{21667768-DDA0-4E7C-8092-77DF35726D83}" dt="2021-08-24T18:45:41.371" v="163" actId="113"/>
          <ac:spMkLst>
            <pc:docMk/>
            <pc:sldMk cId="2995534826" sldId="270"/>
            <ac:spMk id="2" creationId="{DE387DD6-D3D8-43E7-8A94-73631341D300}"/>
          </ac:spMkLst>
        </pc:spChg>
        <pc:spChg chg="mod">
          <ac:chgData name="Alex" userId="5b0366e0c9a89451" providerId="LiveId" clId="{21667768-DDA0-4E7C-8092-77DF35726D83}" dt="2021-08-23T23:25:52.813" v="119" actId="20577"/>
          <ac:spMkLst>
            <pc:docMk/>
            <pc:sldMk cId="2995534826" sldId="270"/>
            <ac:spMk id="3" creationId="{B5DF60D3-BABA-46B8-9A94-F9C9A2F6A63C}"/>
          </ac:spMkLst>
        </pc:spChg>
      </pc:sldChg>
      <pc:sldChg chg="modSp mod">
        <pc:chgData name="Alex" userId="5b0366e0c9a89451" providerId="LiveId" clId="{21667768-DDA0-4E7C-8092-77DF35726D83}" dt="2021-08-24T18:44:02.840" v="158" actId="21"/>
        <pc:sldMkLst>
          <pc:docMk/>
          <pc:sldMk cId="3255818179" sldId="271"/>
        </pc:sldMkLst>
        <pc:spChg chg="mod">
          <ac:chgData name="Alex" userId="5b0366e0c9a89451" providerId="LiveId" clId="{21667768-DDA0-4E7C-8092-77DF35726D83}" dt="2021-08-23T23:24:27.039" v="102" actId="113"/>
          <ac:spMkLst>
            <pc:docMk/>
            <pc:sldMk cId="3255818179" sldId="271"/>
            <ac:spMk id="2" creationId="{159A3DE7-EAF2-44D2-98BB-A841AE03FC34}"/>
          </ac:spMkLst>
        </pc:spChg>
        <pc:spChg chg="mod">
          <ac:chgData name="Alex" userId="5b0366e0c9a89451" providerId="LiveId" clId="{21667768-DDA0-4E7C-8092-77DF35726D83}" dt="2021-08-24T18:44:02.840" v="158" actId="21"/>
          <ac:spMkLst>
            <pc:docMk/>
            <pc:sldMk cId="3255818179" sldId="271"/>
            <ac:spMk id="3" creationId="{E5D28195-1BB7-4F9B-A934-662B42322AE8}"/>
          </ac:spMkLst>
        </pc:spChg>
      </pc:sldChg>
      <pc:sldChg chg="modSp mod">
        <pc:chgData name="Alex" userId="5b0366e0c9a89451" providerId="LiveId" clId="{21667768-DDA0-4E7C-8092-77DF35726D83}" dt="2021-08-24T18:45:33.544" v="162" actId="113"/>
        <pc:sldMkLst>
          <pc:docMk/>
          <pc:sldMk cId="197214337" sldId="272"/>
        </pc:sldMkLst>
        <pc:spChg chg="mod">
          <ac:chgData name="Alex" userId="5b0366e0c9a89451" providerId="LiveId" clId="{21667768-DDA0-4E7C-8092-77DF35726D83}" dt="2021-08-24T18:45:33.544" v="162" actId="113"/>
          <ac:spMkLst>
            <pc:docMk/>
            <pc:sldMk cId="197214337" sldId="272"/>
            <ac:spMk id="2" creationId="{65DA8F49-D655-497C-82EC-E2F52F9D4DB0}"/>
          </ac:spMkLst>
        </pc:spChg>
        <pc:spChg chg="mod">
          <ac:chgData name="Alex" userId="5b0366e0c9a89451" providerId="LiveId" clId="{21667768-DDA0-4E7C-8092-77DF35726D83}" dt="2021-08-24T18:45:25.294" v="161" actId="20577"/>
          <ac:spMkLst>
            <pc:docMk/>
            <pc:sldMk cId="197214337" sldId="272"/>
            <ac:spMk id="3" creationId="{06BBA583-42B5-45EF-AF11-40BD5701354D}"/>
          </ac:spMkLst>
        </pc:spChg>
      </pc:sldChg>
      <pc:sldChg chg="modSp mod">
        <pc:chgData name="Alex" userId="5b0366e0c9a89451" providerId="LiveId" clId="{21667768-DDA0-4E7C-8092-77DF35726D83}" dt="2021-08-23T23:27:58.208" v="138" actId="113"/>
        <pc:sldMkLst>
          <pc:docMk/>
          <pc:sldMk cId="725168929" sldId="273"/>
        </pc:sldMkLst>
        <pc:spChg chg="mod">
          <ac:chgData name="Alex" userId="5b0366e0c9a89451" providerId="LiveId" clId="{21667768-DDA0-4E7C-8092-77DF35726D83}" dt="2021-08-23T23:16:25.284" v="42"/>
          <ac:spMkLst>
            <pc:docMk/>
            <pc:sldMk cId="725168929" sldId="273"/>
            <ac:spMk id="2" creationId="{CB65363D-0CF3-4BC7-961A-745E42C491B7}"/>
          </ac:spMkLst>
        </pc:spChg>
        <pc:spChg chg="mod">
          <ac:chgData name="Alex" userId="5b0366e0c9a89451" providerId="LiveId" clId="{21667768-DDA0-4E7C-8092-77DF35726D83}" dt="2021-08-23T23:27:58.208" v="138" actId="113"/>
          <ac:spMkLst>
            <pc:docMk/>
            <pc:sldMk cId="725168929" sldId="273"/>
            <ac:spMk id="3" creationId="{A4578695-09F6-44EF-9028-FDC1E99A1DD4}"/>
          </ac:spMkLst>
        </pc:spChg>
      </pc:sldChg>
      <pc:sldChg chg="modSp mod">
        <pc:chgData name="Alex" userId="5b0366e0c9a89451" providerId="LiveId" clId="{21667768-DDA0-4E7C-8092-77DF35726D83}" dt="2021-08-23T23:27:53.027" v="137" actId="113"/>
        <pc:sldMkLst>
          <pc:docMk/>
          <pc:sldMk cId="1660082706" sldId="274"/>
        </pc:sldMkLst>
        <pc:spChg chg="mod">
          <ac:chgData name="Alex" userId="5b0366e0c9a89451" providerId="LiveId" clId="{21667768-DDA0-4E7C-8092-77DF35726D83}" dt="2021-08-23T23:15:50.897" v="37" actId="27636"/>
          <ac:spMkLst>
            <pc:docMk/>
            <pc:sldMk cId="1660082706" sldId="274"/>
            <ac:spMk id="2" creationId="{84511254-4AA2-43A6-907F-DA155C088B67}"/>
          </ac:spMkLst>
        </pc:spChg>
        <pc:spChg chg="mod">
          <ac:chgData name="Alex" userId="5b0366e0c9a89451" providerId="LiveId" clId="{21667768-DDA0-4E7C-8092-77DF35726D83}" dt="2021-08-23T23:27:53.027" v="137" actId="113"/>
          <ac:spMkLst>
            <pc:docMk/>
            <pc:sldMk cId="1660082706" sldId="274"/>
            <ac:spMk id="3" creationId="{AF9290CA-2EE7-4554-B0FA-6E8C22260534}"/>
          </ac:spMkLst>
        </pc:spChg>
      </pc:sldChg>
      <pc:sldChg chg="addSp modSp mod">
        <pc:chgData name="Alex" userId="5b0366e0c9a89451" providerId="LiveId" clId="{21667768-DDA0-4E7C-8092-77DF35726D83}" dt="2021-08-24T18:48:38.236" v="167" actId="313"/>
        <pc:sldMkLst>
          <pc:docMk/>
          <pc:sldMk cId="4080033963" sldId="275"/>
        </pc:sldMkLst>
        <pc:spChg chg="mod">
          <ac:chgData name="Alex" userId="5b0366e0c9a89451" providerId="LiveId" clId="{21667768-DDA0-4E7C-8092-77DF35726D83}" dt="2021-08-23T23:14:19.899" v="28" actId="27636"/>
          <ac:spMkLst>
            <pc:docMk/>
            <pc:sldMk cId="4080033963" sldId="275"/>
            <ac:spMk id="2" creationId="{0A07531D-D249-4B6C-B1B4-E133FBCCEB55}"/>
          </ac:spMkLst>
        </pc:spChg>
        <pc:spChg chg="mod">
          <ac:chgData name="Alex" userId="5b0366e0c9a89451" providerId="LiveId" clId="{21667768-DDA0-4E7C-8092-77DF35726D83}" dt="2021-08-24T18:48:38.236" v="167" actId="313"/>
          <ac:spMkLst>
            <pc:docMk/>
            <pc:sldMk cId="4080033963" sldId="275"/>
            <ac:spMk id="3" creationId="{3ECD3E87-48BF-4C23-9647-D8D542A15101}"/>
          </ac:spMkLst>
        </pc:spChg>
        <pc:picChg chg="add mod">
          <ac:chgData name="Alex" userId="5b0366e0c9a89451" providerId="LiveId" clId="{21667768-DDA0-4E7C-8092-77DF35726D83}" dt="2021-08-23T23:15:15.463" v="34" actId="14100"/>
          <ac:picMkLst>
            <pc:docMk/>
            <pc:sldMk cId="4080033963" sldId="275"/>
            <ac:picMk id="4" creationId="{A52DD53C-A6BD-46C7-A952-2EB2B72E5401}"/>
          </ac:picMkLst>
        </pc:picChg>
      </pc:sldChg>
      <pc:sldChg chg="modSp mod">
        <pc:chgData name="Alex" userId="5b0366e0c9a89451" providerId="LiveId" clId="{21667768-DDA0-4E7C-8092-77DF35726D83}" dt="2021-08-23T23:27:13.381" v="131" actId="20577"/>
        <pc:sldMkLst>
          <pc:docMk/>
          <pc:sldMk cId="3164664531" sldId="276"/>
        </pc:sldMkLst>
        <pc:spChg chg="mod">
          <ac:chgData name="Alex" userId="5b0366e0c9a89451" providerId="LiveId" clId="{21667768-DDA0-4E7C-8092-77DF35726D83}" dt="2021-08-23T23:27:03.085" v="128" actId="113"/>
          <ac:spMkLst>
            <pc:docMk/>
            <pc:sldMk cId="3164664531" sldId="276"/>
            <ac:spMk id="2" creationId="{0E97AC64-20F7-49D4-AD99-733FE8AC22FC}"/>
          </ac:spMkLst>
        </pc:spChg>
        <pc:spChg chg="mod">
          <ac:chgData name="Alex" userId="5b0366e0c9a89451" providerId="LiveId" clId="{21667768-DDA0-4E7C-8092-77DF35726D83}" dt="2021-08-23T23:27:13.381" v="131" actId="20577"/>
          <ac:spMkLst>
            <pc:docMk/>
            <pc:sldMk cId="3164664531" sldId="276"/>
            <ac:spMk id="3" creationId="{769F7F95-AA58-44BE-BFBA-09399F97207D}"/>
          </ac:spMkLst>
        </pc:spChg>
      </pc:sldChg>
      <pc:sldChg chg="modSp mod">
        <pc:chgData name="Alex" userId="5b0366e0c9a89451" providerId="LiveId" clId="{21667768-DDA0-4E7C-8092-77DF35726D83}" dt="2021-08-23T23:26:39.293" v="123" actId="113"/>
        <pc:sldMkLst>
          <pc:docMk/>
          <pc:sldMk cId="1022002319" sldId="277"/>
        </pc:sldMkLst>
        <pc:spChg chg="mod">
          <ac:chgData name="Alex" userId="5b0366e0c9a89451" providerId="LiveId" clId="{21667768-DDA0-4E7C-8092-77DF35726D83}" dt="2021-08-23T23:12:54.373" v="12"/>
          <ac:spMkLst>
            <pc:docMk/>
            <pc:sldMk cId="1022002319" sldId="277"/>
            <ac:spMk id="2" creationId="{CE326DE9-1878-4CE3-9C66-E37341966AE1}"/>
          </ac:spMkLst>
        </pc:spChg>
        <pc:spChg chg="mod">
          <ac:chgData name="Alex" userId="5b0366e0c9a89451" providerId="LiveId" clId="{21667768-DDA0-4E7C-8092-77DF35726D83}" dt="2021-08-23T23:26:39.293" v="123" actId="113"/>
          <ac:spMkLst>
            <pc:docMk/>
            <pc:sldMk cId="1022002319" sldId="277"/>
            <ac:spMk id="3" creationId="{B79E6CBE-D067-4A92-A77F-CD0BDAAD4B2D}"/>
          </ac:spMkLst>
        </pc:spChg>
      </pc:sldChg>
      <pc:sldChg chg="modSp mod">
        <pc:chgData name="Alex" userId="5b0366e0c9a89451" providerId="LiveId" clId="{21667768-DDA0-4E7C-8092-77DF35726D83}" dt="2021-08-23T23:28:29.269" v="141"/>
        <pc:sldMkLst>
          <pc:docMk/>
          <pc:sldMk cId="2808596096" sldId="278"/>
        </pc:sldMkLst>
        <pc:spChg chg="mod">
          <ac:chgData name="Alex" userId="5b0366e0c9a89451" providerId="LiveId" clId="{21667768-DDA0-4E7C-8092-77DF35726D83}" dt="2021-08-23T23:28:29.269" v="141"/>
          <ac:spMkLst>
            <pc:docMk/>
            <pc:sldMk cId="2808596096" sldId="278"/>
            <ac:spMk id="2" creationId="{F63D2CD4-1CDD-460E-9C4E-87CD263F3833}"/>
          </ac:spMkLst>
        </pc:spChg>
        <pc:spChg chg="mod">
          <ac:chgData name="Alex" userId="5b0366e0c9a89451" providerId="LiveId" clId="{21667768-DDA0-4E7C-8092-77DF35726D83}" dt="2021-08-23T23:20:08.727" v="66" actId="6549"/>
          <ac:spMkLst>
            <pc:docMk/>
            <pc:sldMk cId="2808596096" sldId="278"/>
            <ac:spMk id="3" creationId="{C322B5D8-8295-482A-9B0F-967A4FA36CFD}"/>
          </ac:spMkLst>
        </pc:spChg>
      </pc:sldChg>
      <pc:sldChg chg="addSp delSp modSp mod">
        <pc:chgData name="Alex" userId="5b0366e0c9a89451" providerId="LiveId" clId="{21667768-DDA0-4E7C-8092-77DF35726D83}" dt="2021-08-23T23:28:14.279" v="140" actId="113"/>
        <pc:sldMkLst>
          <pc:docMk/>
          <pc:sldMk cId="3252214981" sldId="279"/>
        </pc:sldMkLst>
        <pc:spChg chg="mod">
          <ac:chgData name="Alex" userId="5b0366e0c9a89451" providerId="LiveId" clId="{21667768-DDA0-4E7C-8092-77DF35726D83}" dt="2021-08-23T23:28:10.890" v="139"/>
          <ac:spMkLst>
            <pc:docMk/>
            <pc:sldMk cId="3252214981" sldId="279"/>
            <ac:spMk id="2" creationId="{B086356B-FB74-4537-9188-6A216E57086B}"/>
          </ac:spMkLst>
        </pc:spChg>
        <pc:spChg chg="add del mod">
          <ac:chgData name="Alex" userId="5b0366e0c9a89451" providerId="LiveId" clId="{21667768-DDA0-4E7C-8092-77DF35726D83}" dt="2021-08-23T23:28:14.279" v="140" actId="113"/>
          <ac:spMkLst>
            <pc:docMk/>
            <pc:sldMk cId="3252214981" sldId="279"/>
            <ac:spMk id="3" creationId="{8FD434B9-FCD1-4522-978C-7AEDB8FEF1E3}"/>
          </ac:spMkLst>
        </pc:spChg>
        <pc:spChg chg="add del mod">
          <ac:chgData name="Alex" userId="5b0366e0c9a89451" providerId="LiveId" clId="{21667768-DDA0-4E7C-8092-77DF35726D83}" dt="2021-08-23T23:17:34.736" v="50"/>
          <ac:spMkLst>
            <pc:docMk/>
            <pc:sldMk cId="3252214981" sldId="279"/>
            <ac:spMk id="4" creationId="{793E9C9C-6F60-4CD5-B11E-39356721DC8C}"/>
          </ac:spMkLst>
        </pc:spChg>
      </pc:sldChg>
      <pc:sldChg chg="addSp delSp modSp mod setBg">
        <pc:chgData name="Alex" userId="5b0366e0c9a89451" providerId="LiveId" clId="{21667768-DDA0-4E7C-8092-77DF35726D83}" dt="2021-08-23T23:17:08.140" v="48" actId="26606"/>
        <pc:sldMkLst>
          <pc:docMk/>
          <pc:sldMk cId="1654613127" sldId="280"/>
        </pc:sldMkLst>
        <pc:spChg chg="del">
          <ac:chgData name="Alex" userId="5b0366e0c9a89451" providerId="LiveId" clId="{21667768-DDA0-4E7C-8092-77DF35726D83}" dt="2021-08-23T23:17:08.140" v="48" actId="26606"/>
          <ac:spMkLst>
            <pc:docMk/>
            <pc:sldMk cId="1654613127" sldId="280"/>
            <ac:spMk id="2" creationId="{1BB7551D-7465-4C61-9311-80EDB9F0522C}"/>
          </ac:spMkLst>
        </pc:spChg>
        <pc:spChg chg="del">
          <ac:chgData name="Alex" userId="5b0366e0c9a89451" providerId="LiveId" clId="{21667768-DDA0-4E7C-8092-77DF35726D83}" dt="2021-08-23T23:17:05.339" v="47"/>
          <ac:spMkLst>
            <pc:docMk/>
            <pc:sldMk cId="1654613127" sldId="280"/>
            <ac:spMk id="3" creationId="{A172D6EF-A9C4-4B3D-86A4-735CE0C3547A}"/>
          </ac:spMkLst>
        </pc:spChg>
        <pc:spChg chg="add">
          <ac:chgData name="Alex" userId="5b0366e0c9a89451" providerId="LiveId" clId="{21667768-DDA0-4E7C-8092-77DF35726D83}" dt="2021-08-23T23:17:08.140" v="48" actId="26606"/>
          <ac:spMkLst>
            <pc:docMk/>
            <pc:sldMk cId="1654613127" sldId="280"/>
            <ac:spMk id="71" creationId="{AB8C311F-7253-4AED-9701-7FC0708C41C7}"/>
          </ac:spMkLst>
        </pc:spChg>
        <pc:spChg chg="add">
          <ac:chgData name="Alex" userId="5b0366e0c9a89451" providerId="LiveId" clId="{21667768-DDA0-4E7C-8092-77DF35726D83}" dt="2021-08-23T23:17:08.140" v="48" actId="26606"/>
          <ac:spMkLst>
            <pc:docMk/>
            <pc:sldMk cId="1654613127" sldId="280"/>
            <ac:spMk id="73" creationId="{E2384209-CB15-4CDF-9D31-C44FD9A3F20D}"/>
          </ac:spMkLst>
        </pc:spChg>
        <pc:spChg chg="add">
          <ac:chgData name="Alex" userId="5b0366e0c9a89451" providerId="LiveId" clId="{21667768-DDA0-4E7C-8092-77DF35726D83}" dt="2021-08-23T23:17:08.140" v="48" actId="26606"/>
          <ac:spMkLst>
            <pc:docMk/>
            <pc:sldMk cId="1654613127" sldId="280"/>
            <ac:spMk id="75" creationId="{2633B3B5-CC90-43F0-8714-D31D1F3F0209}"/>
          </ac:spMkLst>
        </pc:spChg>
        <pc:spChg chg="add">
          <ac:chgData name="Alex" userId="5b0366e0c9a89451" providerId="LiveId" clId="{21667768-DDA0-4E7C-8092-77DF35726D83}" dt="2021-08-23T23:17:08.140" v="48" actId="26606"/>
          <ac:spMkLst>
            <pc:docMk/>
            <pc:sldMk cId="1654613127" sldId="280"/>
            <ac:spMk id="77" creationId="{A8D57A06-A426-446D-B02C-A2DC6B62E45E}"/>
          </ac:spMkLst>
        </pc:spChg>
        <pc:picChg chg="add mod">
          <ac:chgData name="Alex" userId="5b0366e0c9a89451" providerId="LiveId" clId="{21667768-DDA0-4E7C-8092-77DF35726D83}" dt="2021-08-23T23:17:08.140" v="48" actId="26606"/>
          <ac:picMkLst>
            <pc:docMk/>
            <pc:sldMk cId="1654613127" sldId="280"/>
            <ac:picMk id="2050" creationId="{58C1B738-E71C-4FBC-B634-F30F34506650}"/>
          </ac:picMkLst>
        </pc:picChg>
      </pc:sldChg>
      <pc:sldChg chg="modSp new mod">
        <pc:chgData name="Alex" userId="5b0366e0c9a89451" providerId="LiveId" clId="{21667768-DDA0-4E7C-8092-77DF35726D83}" dt="2021-08-24T20:32:02.046" v="177" actId="13926"/>
        <pc:sldMkLst>
          <pc:docMk/>
          <pc:sldMk cId="2821945574" sldId="281"/>
        </pc:sldMkLst>
        <pc:spChg chg="mod">
          <ac:chgData name="Alex" userId="5b0366e0c9a89451" providerId="LiveId" clId="{21667768-DDA0-4E7C-8092-77DF35726D83}" dt="2021-08-23T23:28:37.511" v="142"/>
          <ac:spMkLst>
            <pc:docMk/>
            <pc:sldMk cId="2821945574" sldId="281"/>
            <ac:spMk id="2" creationId="{6787D972-4DB0-49FE-8CB2-FEB532C30BFE}"/>
          </ac:spMkLst>
        </pc:spChg>
        <pc:spChg chg="mod">
          <ac:chgData name="Alex" userId="5b0366e0c9a89451" providerId="LiveId" clId="{21667768-DDA0-4E7C-8092-77DF35726D83}" dt="2021-08-24T20:32:02.046" v="177" actId="13926"/>
          <ac:spMkLst>
            <pc:docMk/>
            <pc:sldMk cId="2821945574" sldId="281"/>
            <ac:spMk id="3" creationId="{2A4FC664-FB92-4A64-8833-06395B42C2AE}"/>
          </ac:spMkLst>
        </pc:spChg>
      </pc:sldChg>
      <pc:sldChg chg="addSp modSp new mod setBg">
        <pc:chgData name="Alex" userId="5b0366e0c9a89451" providerId="LiveId" clId="{21667768-DDA0-4E7C-8092-77DF35726D83}" dt="2021-08-23T23:28:45.221" v="143" actId="113"/>
        <pc:sldMkLst>
          <pc:docMk/>
          <pc:sldMk cId="265695944" sldId="282"/>
        </pc:sldMkLst>
        <pc:spChg chg="mod">
          <ac:chgData name="Alex" userId="5b0366e0c9a89451" providerId="LiveId" clId="{21667768-DDA0-4E7C-8092-77DF35726D83}" dt="2021-08-23T23:21:41.579" v="83" actId="26606"/>
          <ac:spMkLst>
            <pc:docMk/>
            <pc:sldMk cId="265695944" sldId="282"/>
            <ac:spMk id="2" creationId="{DA4580BE-E336-418E-A78B-156E78A53563}"/>
          </ac:spMkLst>
        </pc:spChg>
        <pc:spChg chg="mod">
          <ac:chgData name="Alex" userId="5b0366e0c9a89451" providerId="LiveId" clId="{21667768-DDA0-4E7C-8092-77DF35726D83}" dt="2021-08-23T23:28:45.221" v="143" actId="113"/>
          <ac:spMkLst>
            <pc:docMk/>
            <pc:sldMk cId="265695944" sldId="282"/>
            <ac:spMk id="3" creationId="{6F0F46E4-4262-4CAB-A1EB-DC2CD6116420}"/>
          </ac:spMkLst>
        </pc:spChg>
        <pc:spChg chg="add">
          <ac:chgData name="Alex" userId="5b0366e0c9a89451" providerId="LiveId" clId="{21667768-DDA0-4E7C-8092-77DF35726D83}" dt="2021-08-23T23:21:41.579" v="83" actId="26606"/>
          <ac:spMkLst>
            <pc:docMk/>
            <pc:sldMk cId="265695944" sldId="282"/>
            <ac:spMk id="71" creationId="{5E39A796-BE83-48B1-B33F-35C4A32AAB57}"/>
          </ac:spMkLst>
        </pc:spChg>
        <pc:spChg chg="add">
          <ac:chgData name="Alex" userId="5b0366e0c9a89451" providerId="LiveId" clId="{21667768-DDA0-4E7C-8092-77DF35726D83}" dt="2021-08-23T23:21:41.579" v="83" actId="26606"/>
          <ac:spMkLst>
            <pc:docMk/>
            <pc:sldMk cId="265695944" sldId="282"/>
            <ac:spMk id="73" creationId="{72F84B47-E267-4194-8194-831DB7B5547F}"/>
          </ac:spMkLst>
        </pc:spChg>
        <pc:picChg chg="add mod">
          <ac:chgData name="Alex" userId="5b0366e0c9a89451" providerId="LiveId" clId="{21667768-DDA0-4E7C-8092-77DF35726D83}" dt="2021-08-23T23:21:41.579" v="83" actId="26606"/>
          <ac:picMkLst>
            <pc:docMk/>
            <pc:sldMk cId="265695944" sldId="282"/>
            <ac:picMk id="4098" creationId="{D6113DF8-1D35-41D5-8D3A-97E5C8BF627F}"/>
          </ac:picMkLst>
        </pc:picChg>
      </pc:sldChg>
      <pc:sldChg chg="modSp new mod">
        <pc:chgData name="Alex" userId="5b0366e0c9a89451" providerId="LiveId" clId="{21667768-DDA0-4E7C-8092-77DF35726D83}" dt="2021-08-24T20:33:14.467" v="178" actId="313"/>
        <pc:sldMkLst>
          <pc:docMk/>
          <pc:sldMk cId="3031642881" sldId="283"/>
        </pc:sldMkLst>
        <pc:spChg chg="mod">
          <ac:chgData name="Alex" userId="5b0366e0c9a89451" providerId="LiveId" clId="{21667768-DDA0-4E7C-8092-77DF35726D83}" dt="2021-08-24T20:33:14.467" v="178" actId="313"/>
          <ac:spMkLst>
            <pc:docMk/>
            <pc:sldMk cId="3031642881" sldId="283"/>
            <ac:spMk id="2" creationId="{6A34F806-D51B-4FDD-986C-8D29145807CB}"/>
          </ac:spMkLst>
        </pc:spChg>
        <pc:spChg chg="mod">
          <ac:chgData name="Alex" userId="5b0366e0c9a89451" providerId="LiveId" clId="{21667768-DDA0-4E7C-8092-77DF35726D83}" dt="2021-08-23T23:28:54.662" v="145" actId="113"/>
          <ac:spMkLst>
            <pc:docMk/>
            <pc:sldMk cId="3031642881" sldId="283"/>
            <ac:spMk id="3" creationId="{FCF2CACC-C6D9-4C25-A68E-746DD52F9DE9}"/>
          </ac:spMkLst>
        </pc:spChg>
      </pc:sldChg>
      <pc:sldChg chg="modSp new mod">
        <pc:chgData name="Alex" userId="5b0366e0c9a89451" providerId="LiveId" clId="{21667768-DDA0-4E7C-8092-77DF35726D83}" dt="2021-08-23T23:29:12.477" v="148" actId="113"/>
        <pc:sldMkLst>
          <pc:docMk/>
          <pc:sldMk cId="1895276125" sldId="284"/>
        </pc:sldMkLst>
        <pc:spChg chg="mod">
          <ac:chgData name="Alex" userId="5b0366e0c9a89451" providerId="LiveId" clId="{21667768-DDA0-4E7C-8092-77DF35726D83}" dt="2021-08-23T23:23:38.412" v="98"/>
          <ac:spMkLst>
            <pc:docMk/>
            <pc:sldMk cId="1895276125" sldId="284"/>
            <ac:spMk id="2" creationId="{2EF2B79F-26AA-4765-82AE-A26BA99A95C7}"/>
          </ac:spMkLst>
        </pc:spChg>
        <pc:spChg chg="mod">
          <ac:chgData name="Alex" userId="5b0366e0c9a89451" providerId="LiveId" clId="{21667768-DDA0-4E7C-8092-77DF35726D83}" dt="2021-08-23T23:29:12.477" v="148" actId="113"/>
          <ac:spMkLst>
            <pc:docMk/>
            <pc:sldMk cId="1895276125" sldId="284"/>
            <ac:spMk id="3" creationId="{82A3DCB9-2EA7-499A-863D-E22DB60D1ED1}"/>
          </ac:spMkLst>
        </pc:spChg>
      </pc:sldChg>
      <pc:sldChg chg="modSp new mod">
        <pc:chgData name="Alex" userId="5b0366e0c9a89451" providerId="LiveId" clId="{21667768-DDA0-4E7C-8092-77DF35726D83}" dt="2021-08-24T20:34:32.323" v="179" actId="313"/>
        <pc:sldMkLst>
          <pc:docMk/>
          <pc:sldMk cId="407546702" sldId="285"/>
        </pc:sldMkLst>
        <pc:spChg chg="mod">
          <ac:chgData name="Alex" userId="5b0366e0c9a89451" providerId="LiveId" clId="{21667768-DDA0-4E7C-8092-77DF35726D83}" dt="2021-08-23T23:23:29.332" v="96" actId="27636"/>
          <ac:spMkLst>
            <pc:docMk/>
            <pc:sldMk cId="407546702" sldId="285"/>
            <ac:spMk id="2" creationId="{3C6EB336-2D5B-40AD-A954-F5D2539DABFE}"/>
          </ac:spMkLst>
        </pc:spChg>
        <pc:spChg chg="mod">
          <ac:chgData name="Alex" userId="5b0366e0c9a89451" providerId="LiveId" clId="{21667768-DDA0-4E7C-8092-77DF35726D83}" dt="2021-08-24T20:34:32.323" v="179" actId="313"/>
          <ac:spMkLst>
            <pc:docMk/>
            <pc:sldMk cId="407546702" sldId="285"/>
            <ac:spMk id="3" creationId="{825E3265-F2E4-48E5-9A8E-CCA56E61F278}"/>
          </ac:spMkLst>
        </pc:spChg>
      </pc:sldChg>
      <pc:sldChg chg="new del">
        <pc:chgData name="Alex" userId="5b0366e0c9a89451" providerId="LiveId" clId="{21667768-DDA0-4E7C-8092-77DF35726D83}" dt="2021-08-24T20:34:45.033" v="180" actId="2696"/>
        <pc:sldMkLst>
          <pc:docMk/>
          <pc:sldMk cId="3778656030" sldId="286"/>
        </pc:sldMkLst>
      </pc:sldChg>
      <pc:sldChg chg="new del">
        <pc:chgData name="Alex" userId="5b0366e0c9a89451" providerId="LiveId" clId="{21667768-DDA0-4E7C-8092-77DF35726D83}" dt="2021-08-24T20:34:48.740" v="181" actId="2696"/>
        <pc:sldMkLst>
          <pc:docMk/>
          <pc:sldMk cId="520167804" sldId="287"/>
        </pc:sldMkLst>
      </pc:sldChg>
      <pc:sldChg chg="modSp new mod">
        <pc:chgData name="Alex" userId="5b0366e0c9a89451" providerId="LiveId" clId="{21667768-DDA0-4E7C-8092-77DF35726D83}" dt="2021-08-24T18:44:07.323" v="159"/>
        <pc:sldMkLst>
          <pc:docMk/>
          <pc:sldMk cId="110295626" sldId="288"/>
        </pc:sldMkLst>
        <pc:spChg chg="mod">
          <ac:chgData name="Alex" userId="5b0366e0c9a89451" providerId="LiveId" clId="{21667768-DDA0-4E7C-8092-77DF35726D83}" dt="2021-08-24T18:43:55.913" v="157"/>
          <ac:spMkLst>
            <pc:docMk/>
            <pc:sldMk cId="110295626" sldId="288"/>
            <ac:spMk id="2" creationId="{491AC3A2-AB23-4C8C-B646-9903A77A0C58}"/>
          </ac:spMkLst>
        </pc:spChg>
        <pc:spChg chg="mod">
          <ac:chgData name="Alex" userId="5b0366e0c9a89451" providerId="LiveId" clId="{21667768-DDA0-4E7C-8092-77DF35726D83}" dt="2021-08-24T18:44:07.323" v="159"/>
          <ac:spMkLst>
            <pc:docMk/>
            <pc:sldMk cId="110295626" sldId="288"/>
            <ac:spMk id="3" creationId="{92E8A1F3-35EB-4B14-93C7-B61659B75986}"/>
          </ac:spMkLst>
        </pc:spChg>
      </pc:sldChg>
    </pc:docChg>
  </pc:docChgLst>
  <pc:docChgLst>
    <pc:chgData name="Alex Yousefi" userId="5b0366e0c9a89451" providerId="LiveId" clId="{CCD0B1DF-5EE6-4463-B7C9-3AB2E9B54591}"/>
    <pc:docChg chg="modSld">
      <pc:chgData name="Alex Yousefi" userId="5b0366e0c9a89451" providerId="LiveId" clId="{CCD0B1DF-5EE6-4463-B7C9-3AB2E9B54591}" dt="2024-02-28T17:54:17.527" v="0" actId="6549"/>
      <pc:docMkLst>
        <pc:docMk/>
      </pc:docMkLst>
      <pc:sldChg chg="modSp mod">
        <pc:chgData name="Alex Yousefi" userId="5b0366e0c9a89451" providerId="LiveId" clId="{CCD0B1DF-5EE6-4463-B7C9-3AB2E9B54591}" dt="2024-02-28T17:54:17.527" v="0" actId="6549"/>
        <pc:sldMkLst>
          <pc:docMk/>
          <pc:sldMk cId="3941479617" sldId="256"/>
        </pc:sldMkLst>
        <pc:spChg chg="mod">
          <ac:chgData name="Alex Yousefi" userId="5b0366e0c9a89451" providerId="LiveId" clId="{CCD0B1DF-5EE6-4463-B7C9-3AB2E9B54591}" dt="2024-02-28T17:54:17.527" v="0" actId="6549"/>
          <ac:spMkLst>
            <pc:docMk/>
            <pc:sldMk cId="3941479617" sldId="256"/>
            <ac:spMk id="2" creationId="{6FF07C84-0679-457D-B29B-80E5A7111AF3}"/>
          </ac:spMkLst>
        </pc:spChg>
      </pc:sldChg>
    </pc:docChg>
  </pc:docChgLst>
  <pc:docChgLst>
    <pc:chgData name="Alex Yousefi" userId="5b0366e0c9a89451" providerId="LiveId" clId="{35792769-6D6C-45B7-8A41-22FE93523E30}"/>
    <pc:docChg chg="undo custSel addSld delSld modSld">
      <pc:chgData name="Alex Yousefi" userId="5b0366e0c9a89451" providerId="LiveId" clId="{35792769-6D6C-45B7-8A41-22FE93523E30}" dt="2023-08-15T02:22:01.848" v="164" actId="2696"/>
      <pc:docMkLst>
        <pc:docMk/>
      </pc:docMkLst>
      <pc:sldChg chg="modSp">
        <pc:chgData name="Alex Yousefi" userId="5b0366e0c9a89451" providerId="LiveId" clId="{35792769-6D6C-45B7-8A41-22FE93523E30}" dt="2023-08-15T01:35:30.138" v="0" actId="20577"/>
        <pc:sldMkLst>
          <pc:docMk/>
          <pc:sldMk cId="3267281331" sldId="263"/>
        </pc:sldMkLst>
        <pc:graphicFrameChg chg="mod">
          <ac:chgData name="Alex Yousefi" userId="5b0366e0c9a89451" providerId="LiveId" clId="{35792769-6D6C-45B7-8A41-22FE93523E30}" dt="2023-08-15T01:35:30.138" v="0" actId="20577"/>
          <ac:graphicFrameMkLst>
            <pc:docMk/>
            <pc:sldMk cId="3267281331" sldId="263"/>
            <ac:graphicFrameMk id="5" creationId="{E493A4F2-DEF1-4228-ADF1-B03ABCB723DE}"/>
          </ac:graphicFrameMkLst>
        </pc:graphicFrameChg>
      </pc:sldChg>
      <pc:sldChg chg="modSp new mod">
        <pc:chgData name="Alex Yousefi" userId="5b0366e0c9a89451" providerId="LiveId" clId="{35792769-6D6C-45B7-8A41-22FE93523E30}" dt="2023-08-15T01:46:48.460" v="97" actId="27636"/>
        <pc:sldMkLst>
          <pc:docMk/>
          <pc:sldMk cId="2042715011" sldId="289"/>
        </pc:sldMkLst>
        <pc:spChg chg="mod">
          <ac:chgData name="Alex Yousefi" userId="5b0366e0c9a89451" providerId="LiveId" clId="{35792769-6D6C-45B7-8A41-22FE93523E30}" dt="2023-08-15T01:45:06.655" v="12"/>
          <ac:spMkLst>
            <pc:docMk/>
            <pc:sldMk cId="2042715011" sldId="289"/>
            <ac:spMk id="2" creationId="{EFC2C07D-CE3B-5D4B-32A1-9347A7A44251}"/>
          </ac:spMkLst>
        </pc:spChg>
        <pc:spChg chg="mod">
          <ac:chgData name="Alex Yousefi" userId="5b0366e0c9a89451" providerId="LiveId" clId="{35792769-6D6C-45B7-8A41-22FE93523E30}" dt="2023-08-15T01:46:48.460" v="97" actId="27636"/>
          <ac:spMkLst>
            <pc:docMk/>
            <pc:sldMk cId="2042715011" sldId="289"/>
            <ac:spMk id="3" creationId="{65B7F1BD-7B81-6002-CF42-B8E2C150FB86}"/>
          </ac:spMkLst>
        </pc:spChg>
      </pc:sldChg>
      <pc:sldChg chg="new del">
        <pc:chgData name="Alex Yousefi" userId="5b0366e0c9a89451" providerId="LiveId" clId="{35792769-6D6C-45B7-8A41-22FE93523E30}" dt="2023-08-15T02:22:01.848" v="164" actId="2696"/>
        <pc:sldMkLst>
          <pc:docMk/>
          <pc:sldMk cId="613552070" sldId="290"/>
        </pc:sldMkLst>
      </pc:sldChg>
      <pc:sldChg chg="new del">
        <pc:chgData name="Alex Yousefi" userId="5b0366e0c9a89451" providerId="LiveId" clId="{35792769-6D6C-45B7-8A41-22FE93523E30}" dt="2023-08-15T02:22:01.848" v="164" actId="2696"/>
        <pc:sldMkLst>
          <pc:docMk/>
          <pc:sldMk cId="3960488188" sldId="291"/>
        </pc:sldMkLst>
      </pc:sldChg>
      <pc:sldChg chg="modSp new mod">
        <pc:chgData name="Alex Yousefi" userId="5b0366e0c9a89451" providerId="LiveId" clId="{35792769-6D6C-45B7-8A41-22FE93523E30}" dt="2023-08-15T02:13:24.739" v="163" actId="20577"/>
        <pc:sldMkLst>
          <pc:docMk/>
          <pc:sldMk cId="2124975783" sldId="292"/>
        </pc:sldMkLst>
        <pc:spChg chg="mod">
          <ac:chgData name="Alex Yousefi" userId="5b0366e0c9a89451" providerId="LiveId" clId="{35792769-6D6C-45B7-8A41-22FE93523E30}" dt="2023-08-15T02:13:19.868" v="162" actId="113"/>
          <ac:spMkLst>
            <pc:docMk/>
            <pc:sldMk cId="2124975783" sldId="292"/>
            <ac:spMk id="2" creationId="{E7152BE8-941E-8F3E-2CA5-D6396C44A9C3}"/>
          </ac:spMkLst>
        </pc:spChg>
        <pc:spChg chg="mod">
          <ac:chgData name="Alex Yousefi" userId="5b0366e0c9a89451" providerId="LiveId" clId="{35792769-6D6C-45B7-8A41-22FE93523E30}" dt="2023-08-15T02:13:24.739" v="163" actId="20577"/>
          <ac:spMkLst>
            <pc:docMk/>
            <pc:sldMk cId="2124975783" sldId="292"/>
            <ac:spMk id="3" creationId="{6D9DF7BE-ADA8-AD99-C8FF-11897BD70406}"/>
          </ac:spMkLst>
        </pc:spChg>
      </pc:sldChg>
      <pc:sldChg chg="modSp new mod">
        <pc:chgData name="Alex Yousefi" userId="5b0366e0c9a89451" providerId="LiveId" clId="{35792769-6D6C-45B7-8A41-22FE93523E30}" dt="2023-08-15T02:09:39.365" v="158" actId="20577"/>
        <pc:sldMkLst>
          <pc:docMk/>
          <pc:sldMk cId="457272559" sldId="293"/>
        </pc:sldMkLst>
        <pc:spChg chg="mod">
          <ac:chgData name="Alex Yousefi" userId="5b0366e0c9a89451" providerId="LiveId" clId="{35792769-6D6C-45B7-8A41-22FE93523E30}" dt="2023-08-15T02:09:39.365" v="158" actId="20577"/>
          <ac:spMkLst>
            <pc:docMk/>
            <pc:sldMk cId="457272559" sldId="293"/>
            <ac:spMk id="3" creationId="{505C0D9C-3508-5E4B-272A-E0E5898C7A0B}"/>
          </ac:spMkLst>
        </pc:spChg>
      </pc:sldChg>
      <pc:sldChg chg="modSp new mod">
        <pc:chgData name="Alex Yousefi" userId="5b0366e0c9a89451" providerId="LiveId" clId="{35792769-6D6C-45B7-8A41-22FE93523E30}" dt="2023-08-15T02:08:55.468" v="140" actId="15"/>
        <pc:sldMkLst>
          <pc:docMk/>
          <pc:sldMk cId="3199752975" sldId="294"/>
        </pc:sldMkLst>
        <pc:spChg chg="mod">
          <ac:chgData name="Alex Yousefi" userId="5b0366e0c9a89451" providerId="LiveId" clId="{35792769-6D6C-45B7-8A41-22FE93523E30}" dt="2023-08-15T02:08:26.754" v="137" actId="113"/>
          <ac:spMkLst>
            <pc:docMk/>
            <pc:sldMk cId="3199752975" sldId="294"/>
            <ac:spMk id="2" creationId="{BA2EB4B5-1F7F-F421-21D0-0E167EF195CB}"/>
          </ac:spMkLst>
        </pc:spChg>
        <pc:spChg chg="mod">
          <ac:chgData name="Alex Yousefi" userId="5b0366e0c9a89451" providerId="LiveId" clId="{35792769-6D6C-45B7-8A41-22FE93523E30}" dt="2023-08-15T02:08:55.468" v="140" actId="15"/>
          <ac:spMkLst>
            <pc:docMk/>
            <pc:sldMk cId="3199752975" sldId="294"/>
            <ac:spMk id="3" creationId="{DF030FE6-77B8-F6FE-EF79-89D3EA05910F}"/>
          </ac:spMkLst>
        </pc:spChg>
      </pc:sldChg>
      <pc:sldChg chg="modSp new mod">
        <pc:chgData name="Alex Yousefi" userId="5b0366e0c9a89451" providerId="LiveId" clId="{35792769-6D6C-45B7-8A41-22FE93523E30}" dt="2023-08-15T02:05:05.964" v="133" actId="20577"/>
        <pc:sldMkLst>
          <pc:docMk/>
          <pc:sldMk cId="1080159392" sldId="295"/>
        </pc:sldMkLst>
        <pc:spChg chg="mod">
          <ac:chgData name="Alex Yousefi" userId="5b0366e0c9a89451" providerId="LiveId" clId="{35792769-6D6C-45B7-8A41-22FE93523E30}" dt="2023-08-15T02:05:05.964" v="133" actId="20577"/>
          <ac:spMkLst>
            <pc:docMk/>
            <pc:sldMk cId="1080159392" sldId="295"/>
            <ac:spMk id="2" creationId="{4D57DA41-2DC4-BE19-6A0B-C8073AD05678}"/>
          </ac:spMkLst>
        </pc:spChg>
        <pc:spChg chg="mod">
          <ac:chgData name="Alex Yousefi" userId="5b0366e0c9a89451" providerId="LiveId" clId="{35792769-6D6C-45B7-8A41-22FE93523E30}" dt="2023-08-15T02:04:59.385" v="127" actId="20577"/>
          <ac:spMkLst>
            <pc:docMk/>
            <pc:sldMk cId="1080159392" sldId="295"/>
            <ac:spMk id="3" creationId="{35AACF52-2122-1EE3-4BBC-DC6C2A349525}"/>
          </ac:spMkLst>
        </pc:spChg>
      </pc:sldChg>
      <pc:sldChg chg="modSp new mod">
        <pc:chgData name="Alex Yousefi" userId="5b0366e0c9a89451" providerId="LiveId" clId="{35792769-6D6C-45B7-8A41-22FE93523E30}" dt="2023-08-15T02:04:43.204" v="125" actId="20577"/>
        <pc:sldMkLst>
          <pc:docMk/>
          <pc:sldMk cId="4075773019" sldId="296"/>
        </pc:sldMkLst>
        <pc:spChg chg="mod">
          <ac:chgData name="Alex Yousefi" userId="5b0366e0c9a89451" providerId="LiveId" clId="{35792769-6D6C-45B7-8A41-22FE93523E30}" dt="2023-08-15T02:04:17.953" v="122"/>
          <ac:spMkLst>
            <pc:docMk/>
            <pc:sldMk cId="4075773019" sldId="296"/>
            <ac:spMk id="2" creationId="{B1C08E32-F0D6-29E1-0F27-4F89C43360F0}"/>
          </ac:spMkLst>
        </pc:spChg>
        <pc:spChg chg="mod">
          <ac:chgData name="Alex Yousefi" userId="5b0366e0c9a89451" providerId="LiveId" clId="{35792769-6D6C-45B7-8A41-22FE93523E30}" dt="2023-08-15T02:04:43.204" v="125" actId="20577"/>
          <ac:spMkLst>
            <pc:docMk/>
            <pc:sldMk cId="4075773019" sldId="296"/>
            <ac:spMk id="3" creationId="{ECE12635-E4EB-B737-F71B-CC85B40959EA}"/>
          </ac:spMkLst>
        </pc:spChg>
      </pc:sldChg>
      <pc:sldChg chg="modSp new mod">
        <pc:chgData name="Alex Yousefi" userId="5b0366e0c9a89451" providerId="LiveId" clId="{35792769-6D6C-45B7-8A41-22FE93523E30}" dt="2023-08-15T02:03:02.162" v="121"/>
        <pc:sldMkLst>
          <pc:docMk/>
          <pc:sldMk cId="4214408861" sldId="297"/>
        </pc:sldMkLst>
        <pc:spChg chg="mod">
          <ac:chgData name="Alex Yousefi" userId="5b0366e0c9a89451" providerId="LiveId" clId="{35792769-6D6C-45B7-8A41-22FE93523E30}" dt="2023-08-15T02:03:02.162" v="121"/>
          <ac:spMkLst>
            <pc:docMk/>
            <pc:sldMk cId="4214408861" sldId="297"/>
            <ac:spMk id="2" creationId="{4A18F089-6763-4C6E-909A-8630C11B3819}"/>
          </ac:spMkLst>
        </pc:spChg>
        <pc:spChg chg="mod">
          <ac:chgData name="Alex Yousefi" userId="5b0366e0c9a89451" providerId="LiveId" clId="{35792769-6D6C-45B7-8A41-22FE93523E30}" dt="2023-08-15T02:02:43.420" v="120" actId="27636"/>
          <ac:spMkLst>
            <pc:docMk/>
            <pc:sldMk cId="4214408861" sldId="297"/>
            <ac:spMk id="3" creationId="{5459F946-7AD1-AF04-C9CE-8221645F176A}"/>
          </ac:spMkLst>
        </pc:spChg>
      </pc:sldChg>
      <pc:sldChg chg="modSp new mod">
        <pc:chgData name="Alex Yousefi" userId="5b0366e0c9a89451" providerId="LiveId" clId="{35792769-6D6C-45B7-8A41-22FE93523E30}" dt="2023-08-15T02:02:36.206" v="118" actId="27636"/>
        <pc:sldMkLst>
          <pc:docMk/>
          <pc:sldMk cId="2540916527" sldId="298"/>
        </pc:sldMkLst>
        <pc:spChg chg="mod">
          <ac:chgData name="Alex Yousefi" userId="5b0366e0c9a89451" providerId="LiveId" clId="{35792769-6D6C-45B7-8A41-22FE93523E30}" dt="2023-08-15T02:01:40.587" v="110"/>
          <ac:spMkLst>
            <pc:docMk/>
            <pc:sldMk cId="2540916527" sldId="298"/>
            <ac:spMk id="2" creationId="{FBE2AF9C-FDAF-6386-A9F7-00082415665A}"/>
          </ac:spMkLst>
        </pc:spChg>
        <pc:spChg chg="mod">
          <ac:chgData name="Alex Yousefi" userId="5b0366e0c9a89451" providerId="LiveId" clId="{35792769-6D6C-45B7-8A41-22FE93523E30}" dt="2023-08-15T02:02:36.206" v="118" actId="27636"/>
          <ac:spMkLst>
            <pc:docMk/>
            <pc:sldMk cId="2540916527" sldId="298"/>
            <ac:spMk id="3" creationId="{63A13CC0-ED39-5FFC-C7F1-430AC111011C}"/>
          </ac:spMkLst>
        </pc:spChg>
      </pc:sldChg>
      <pc:sldChg chg="modSp new mod">
        <pc:chgData name="Alex Yousefi" userId="5b0366e0c9a89451" providerId="LiveId" clId="{35792769-6D6C-45B7-8A41-22FE93523E30}" dt="2023-08-15T02:00:11.287" v="109" actId="20577"/>
        <pc:sldMkLst>
          <pc:docMk/>
          <pc:sldMk cId="3287768244" sldId="299"/>
        </pc:sldMkLst>
        <pc:spChg chg="mod">
          <ac:chgData name="Alex Yousefi" userId="5b0366e0c9a89451" providerId="LiveId" clId="{35792769-6D6C-45B7-8A41-22FE93523E30}" dt="2023-08-15T02:00:05.704" v="100"/>
          <ac:spMkLst>
            <pc:docMk/>
            <pc:sldMk cId="3287768244" sldId="299"/>
            <ac:spMk id="2" creationId="{BC603856-794C-B807-D4A2-A714566340F0}"/>
          </ac:spMkLst>
        </pc:spChg>
        <pc:spChg chg="mod">
          <ac:chgData name="Alex Yousefi" userId="5b0366e0c9a89451" providerId="LiveId" clId="{35792769-6D6C-45B7-8A41-22FE93523E30}" dt="2023-08-15T02:00:11.287" v="109" actId="20577"/>
          <ac:spMkLst>
            <pc:docMk/>
            <pc:sldMk cId="3287768244" sldId="299"/>
            <ac:spMk id="3" creationId="{92D56D8C-35C8-D2D8-9798-6D59F6D345A4}"/>
          </ac:spMkLst>
        </pc:spChg>
      </pc:sldChg>
    </pc:docChg>
  </pc:docChgLst>
  <pc:docChgLst>
    <pc:chgData name="Alex Yousefi" userId="5b0366e0c9a89451" providerId="LiveId" clId="{F1C653F0-DCD5-4DF4-8D42-1B94628EE455}"/>
    <pc:docChg chg="custSel addSld modSld">
      <pc:chgData name="Alex Yousefi" userId="5b0366e0c9a89451" providerId="LiveId" clId="{F1C653F0-DCD5-4DF4-8D42-1B94628EE455}" dt="2023-12-06T16:42:01.368" v="86"/>
      <pc:docMkLst>
        <pc:docMk/>
      </pc:docMkLst>
      <pc:sldChg chg="addSp delSp modSp mod modMedia">
        <pc:chgData name="Alex Yousefi" userId="5b0366e0c9a89451" providerId="LiveId" clId="{F1C653F0-DCD5-4DF4-8D42-1B94628EE455}" dt="2023-12-06T16:42:01.368" v="86"/>
        <pc:sldMkLst>
          <pc:docMk/>
          <pc:sldMk cId="3941479617" sldId="256"/>
        </pc:sldMkLst>
        <pc:spChg chg="mod">
          <ac:chgData name="Alex Yousefi" userId="5b0366e0c9a89451" providerId="LiveId" clId="{F1C653F0-DCD5-4DF4-8D42-1B94628EE455}" dt="2023-12-06T16:42:00.040" v="84" actId="26606"/>
          <ac:spMkLst>
            <pc:docMk/>
            <pc:sldMk cId="3941479617" sldId="256"/>
            <ac:spMk id="2" creationId="{6FF07C84-0679-457D-B29B-80E5A7111AF3}"/>
          </ac:spMkLst>
        </pc:spChg>
        <pc:spChg chg="mod">
          <ac:chgData name="Alex Yousefi" userId="5b0366e0c9a89451" providerId="LiveId" clId="{F1C653F0-DCD5-4DF4-8D42-1B94628EE455}" dt="2023-12-06T16:42:00.040" v="84" actId="26606"/>
          <ac:spMkLst>
            <pc:docMk/>
            <pc:sldMk cId="3941479617" sldId="256"/>
            <ac:spMk id="3" creationId="{0CC320DB-A8DB-41EA-9271-0182FE04691D}"/>
          </ac:spMkLst>
        </pc:spChg>
        <pc:spChg chg="del">
          <ac:chgData name="Alex Yousefi" userId="5b0366e0c9a89451" providerId="LiveId" clId="{F1C653F0-DCD5-4DF4-8D42-1B94628EE455}" dt="2023-12-06T16:42:00.040" v="84" actId="26606"/>
          <ac:spMkLst>
            <pc:docMk/>
            <pc:sldMk cId="3941479617" sldId="256"/>
            <ac:spMk id="60" creationId="{8C516CC8-80AC-446C-A56E-9F54B7210402}"/>
          </ac:spMkLst>
        </pc:spChg>
        <pc:spChg chg="del">
          <ac:chgData name="Alex Yousefi" userId="5b0366e0c9a89451" providerId="LiveId" clId="{F1C653F0-DCD5-4DF4-8D42-1B94628EE455}" dt="2023-12-06T16:42:00.040" v="84" actId="26606"/>
          <ac:spMkLst>
            <pc:docMk/>
            <pc:sldMk cId="3941479617" sldId="256"/>
            <ac:spMk id="61" creationId="{577D6B2E-37A3-429E-A37C-F30ED6487282}"/>
          </ac:spMkLst>
        </pc:spChg>
        <pc:spChg chg="del">
          <ac:chgData name="Alex Yousefi" userId="5b0366e0c9a89451" providerId="LiveId" clId="{F1C653F0-DCD5-4DF4-8D42-1B94628EE455}" dt="2023-12-06T16:42:00.040" v="84" actId="26606"/>
          <ac:spMkLst>
            <pc:docMk/>
            <pc:sldMk cId="3941479617" sldId="256"/>
            <ac:spMk id="62" creationId="{5CEAD642-85CF-4750-8432-7C80C901F001}"/>
          </ac:spMkLst>
        </pc:spChg>
        <pc:spChg chg="del">
          <ac:chgData name="Alex Yousefi" userId="5b0366e0c9a89451" providerId="LiveId" clId="{F1C653F0-DCD5-4DF4-8D42-1B94628EE455}" dt="2023-12-06T16:42:00.040" v="84" actId="26606"/>
          <ac:spMkLst>
            <pc:docMk/>
            <pc:sldMk cId="3941479617" sldId="256"/>
            <ac:spMk id="63" creationId="{FA33EEAE-15D5-4119-8C1E-89D943F911EF}"/>
          </ac:spMkLst>
        </pc:spChg>
        <pc:spChg chg="del">
          <ac:chgData name="Alex Yousefi" userId="5b0366e0c9a89451" providerId="LiveId" clId="{F1C653F0-DCD5-4DF4-8D42-1B94628EE455}" dt="2023-12-06T16:42:00.040" v="84" actId="26606"/>
          <ac:spMkLst>
            <pc:docMk/>
            <pc:sldMk cId="3941479617" sldId="256"/>
            <ac:spMk id="64" creationId="{730D8B3B-9B80-4025-B934-26DC7D7CD231}"/>
          </ac:spMkLst>
        </pc:spChg>
        <pc:spChg chg="del">
          <ac:chgData name="Alex Yousefi" userId="5b0366e0c9a89451" providerId="LiveId" clId="{F1C653F0-DCD5-4DF4-8D42-1B94628EE455}" dt="2023-12-06T16:42:00.040" v="84" actId="26606"/>
          <ac:spMkLst>
            <pc:docMk/>
            <pc:sldMk cId="3941479617" sldId="256"/>
            <ac:spMk id="65" creationId="{1064D5D5-227B-4F66-9AEA-46F570E793BD}"/>
          </ac:spMkLst>
        </pc:spChg>
        <pc:spChg chg="del">
          <ac:chgData name="Alex Yousefi" userId="5b0366e0c9a89451" providerId="LiveId" clId="{F1C653F0-DCD5-4DF4-8D42-1B94628EE455}" dt="2023-12-06T16:42:00.040" v="84" actId="26606"/>
          <ac:spMkLst>
            <pc:docMk/>
            <pc:sldMk cId="3941479617" sldId="256"/>
            <ac:spMk id="66" creationId="{646B67A4-D328-4747-A82B-65E84FA46368}"/>
          </ac:spMkLst>
        </pc:spChg>
        <pc:spChg chg="del">
          <ac:chgData name="Alex Yousefi" userId="5b0366e0c9a89451" providerId="LiveId" clId="{F1C653F0-DCD5-4DF4-8D42-1B94628EE455}" dt="2023-12-06T16:42:00.040" v="84" actId="26606"/>
          <ac:spMkLst>
            <pc:docMk/>
            <pc:sldMk cId="3941479617" sldId="256"/>
            <ac:spMk id="67" creationId="{B5A1B09C-1565-46F8-B70F-621C5EB48A09}"/>
          </ac:spMkLst>
        </pc:spChg>
        <pc:spChg chg="add">
          <ac:chgData name="Alex Yousefi" userId="5b0366e0c9a89451" providerId="LiveId" clId="{F1C653F0-DCD5-4DF4-8D42-1B94628EE455}" dt="2023-12-06T16:42:00.040" v="84" actId="26606"/>
          <ac:spMkLst>
            <pc:docMk/>
            <pc:sldMk cId="3941479617" sldId="256"/>
            <ac:spMk id="73" creationId="{716F42E0-28DF-4093-AFC5-CA01F54C8897}"/>
          </ac:spMkLst>
        </pc:spChg>
        <pc:spChg chg="add">
          <ac:chgData name="Alex Yousefi" userId="5b0366e0c9a89451" providerId="LiveId" clId="{F1C653F0-DCD5-4DF4-8D42-1B94628EE455}" dt="2023-12-06T16:42:00.040" v="84" actId="26606"/>
          <ac:spMkLst>
            <pc:docMk/>
            <pc:sldMk cId="3941479617" sldId="256"/>
            <ac:spMk id="75" creationId="{4063B759-00FC-46D1-9898-8E8625268FAF}"/>
          </ac:spMkLst>
        </pc:spChg>
        <pc:spChg chg="add">
          <ac:chgData name="Alex Yousefi" userId="5b0366e0c9a89451" providerId="LiveId" clId="{F1C653F0-DCD5-4DF4-8D42-1B94628EE455}" dt="2023-12-06T16:42:00.040" v="84" actId="26606"/>
          <ac:spMkLst>
            <pc:docMk/>
            <pc:sldMk cId="3941479617" sldId="256"/>
            <ac:spMk id="77" creationId="{D5B012D8-7F27-4758-9AC6-C889B154BD73}"/>
          </ac:spMkLst>
        </pc:spChg>
        <pc:picChg chg="add mod">
          <ac:chgData name="Alex Yousefi" userId="5b0366e0c9a89451" providerId="LiveId" clId="{F1C653F0-DCD5-4DF4-8D42-1B94628EE455}" dt="2023-12-06T16:42:01.368" v="86"/>
          <ac:picMkLst>
            <pc:docMk/>
            <pc:sldMk cId="3941479617" sldId="256"/>
            <ac:picMk id="69" creationId="{F5430733-14E7-4DBC-2699-E81AA20FACDE}"/>
          </ac:picMkLst>
        </pc:picChg>
      </pc:sldChg>
      <pc:sldChg chg="addSp modSp mod setBg">
        <pc:chgData name="Alex Yousefi" userId="5b0366e0c9a89451" providerId="LiveId" clId="{F1C653F0-DCD5-4DF4-8D42-1B94628EE455}" dt="2023-12-06T16:40:25.042" v="39" actId="26606"/>
        <pc:sldMkLst>
          <pc:docMk/>
          <pc:sldMk cId="1837310463" sldId="265"/>
        </pc:sldMkLst>
        <pc:spChg chg="mod">
          <ac:chgData name="Alex Yousefi" userId="5b0366e0c9a89451" providerId="LiveId" clId="{F1C653F0-DCD5-4DF4-8D42-1B94628EE455}" dt="2023-12-06T16:40:25.042" v="39" actId="26606"/>
          <ac:spMkLst>
            <pc:docMk/>
            <pc:sldMk cId="1837310463" sldId="265"/>
            <ac:spMk id="2" creationId="{9085F54E-02A3-4133-A803-57204051CFB9}"/>
          </ac:spMkLst>
        </pc:spChg>
        <pc:spChg chg="mod">
          <ac:chgData name="Alex Yousefi" userId="5b0366e0c9a89451" providerId="LiveId" clId="{F1C653F0-DCD5-4DF4-8D42-1B94628EE455}" dt="2023-12-06T16:40:25.042" v="39" actId="26606"/>
          <ac:spMkLst>
            <pc:docMk/>
            <pc:sldMk cId="1837310463" sldId="265"/>
            <ac:spMk id="3" creationId="{C0CD1307-7B19-4590-A6FB-6B6E28452533}"/>
          </ac:spMkLst>
        </pc:spChg>
        <pc:spChg chg="add">
          <ac:chgData name="Alex Yousefi" userId="5b0366e0c9a89451" providerId="LiveId" clId="{F1C653F0-DCD5-4DF4-8D42-1B94628EE455}" dt="2023-12-06T16:40:25.042" v="39" actId="26606"/>
          <ac:spMkLst>
            <pc:docMk/>
            <pc:sldMk cId="1837310463" sldId="265"/>
            <ac:spMk id="8" creationId="{DBF61EA3-B236-439E-9C0B-340980D56BEE}"/>
          </ac:spMkLst>
        </pc:spChg>
        <pc:spChg chg="add">
          <ac:chgData name="Alex Yousefi" userId="5b0366e0c9a89451" providerId="LiveId" clId="{F1C653F0-DCD5-4DF4-8D42-1B94628EE455}" dt="2023-12-06T16:40:25.042" v="39" actId="26606"/>
          <ac:spMkLst>
            <pc:docMk/>
            <pc:sldMk cId="1837310463" sldId="265"/>
            <ac:spMk id="14" creationId="{E659831F-0D9A-4C63-9EBB-8435B85A440F}"/>
          </ac:spMkLst>
        </pc:spChg>
        <pc:grpChg chg="add">
          <ac:chgData name="Alex Yousefi" userId="5b0366e0c9a89451" providerId="LiveId" clId="{F1C653F0-DCD5-4DF4-8D42-1B94628EE455}" dt="2023-12-06T16:40:25.042" v="39" actId="26606"/>
          <ac:grpSpMkLst>
            <pc:docMk/>
            <pc:sldMk cId="1837310463" sldId="265"/>
            <ac:grpSpMk id="10" creationId="{28FAF094-D087-493F-8DF9-A486C2D6BBAA}"/>
          </ac:grpSpMkLst>
        </pc:grpChg>
      </pc:sldChg>
      <pc:sldChg chg="addSp modSp mod setBg">
        <pc:chgData name="Alex Yousefi" userId="5b0366e0c9a89451" providerId="LiveId" clId="{F1C653F0-DCD5-4DF4-8D42-1B94628EE455}" dt="2023-12-06T16:41:21.176" v="80" actId="255"/>
        <pc:sldMkLst>
          <pc:docMk/>
          <pc:sldMk cId="2042715011" sldId="289"/>
        </pc:sldMkLst>
        <pc:spChg chg="mod">
          <ac:chgData name="Alex Yousefi" userId="5b0366e0c9a89451" providerId="LiveId" clId="{F1C653F0-DCD5-4DF4-8D42-1B94628EE455}" dt="2023-12-06T16:41:02.788" v="40" actId="26606"/>
          <ac:spMkLst>
            <pc:docMk/>
            <pc:sldMk cId="2042715011" sldId="289"/>
            <ac:spMk id="2" creationId="{EFC2C07D-CE3B-5D4B-32A1-9347A7A44251}"/>
          </ac:spMkLst>
        </pc:spChg>
        <pc:spChg chg="mod">
          <ac:chgData name="Alex Yousefi" userId="5b0366e0c9a89451" providerId="LiveId" clId="{F1C653F0-DCD5-4DF4-8D42-1B94628EE455}" dt="2023-12-06T16:41:21.176" v="80" actId="255"/>
          <ac:spMkLst>
            <pc:docMk/>
            <pc:sldMk cId="2042715011" sldId="289"/>
            <ac:spMk id="3" creationId="{65B7F1BD-7B81-6002-CF42-B8E2C150FB86}"/>
          </ac:spMkLst>
        </pc:spChg>
        <pc:spChg chg="add">
          <ac:chgData name="Alex Yousefi" userId="5b0366e0c9a89451" providerId="LiveId" clId="{F1C653F0-DCD5-4DF4-8D42-1B94628EE455}" dt="2023-12-06T16:41:02.788" v="40" actId="26606"/>
          <ac:spMkLst>
            <pc:docMk/>
            <pc:sldMk cId="2042715011" sldId="289"/>
            <ac:spMk id="8" creationId="{3AD318CC-E2A8-4E27-9548-A047A78999B1}"/>
          </ac:spMkLst>
        </pc:spChg>
        <pc:spChg chg="add">
          <ac:chgData name="Alex Yousefi" userId="5b0366e0c9a89451" providerId="LiveId" clId="{F1C653F0-DCD5-4DF4-8D42-1B94628EE455}" dt="2023-12-06T16:41:02.788" v="40" actId="26606"/>
          <ac:spMkLst>
            <pc:docMk/>
            <pc:sldMk cId="2042715011" sldId="289"/>
            <ac:spMk id="14" creationId="{2C1BBA94-3F40-40AA-8BB9-E69E25E537C1}"/>
          </ac:spMkLst>
        </pc:spChg>
        <pc:grpChg chg="add">
          <ac:chgData name="Alex Yousefi" userId="5b0366e0c9a89451" providerId="LiveId" clId="{F1C653F0-DCD5-4DF4-8D42-1B94628EE455}" dt="2023-12-06T16:41:02.788" v="40" actId="26606"/>
          <ac:grpSpMkLst>
            <pc:docMk/>
            <pc:sldMk cId="2042715011" sldId="289"/>
            <ac:grpSpMk id="10" creationId="{B14B560F-9DD7-4302-A60B-EBD3EF59B073}"/>
          </ac:grpSpMkLst>
        </pc:grpChg>
      </pc:sldChg>
      <pc:sldChg chg="addSp modSp mod setBg">
        <pc:chgData name="Alex Yousefi" userId="5b0366e0c9a89451" providerId="LiveId" clId="{F1C653F0-DCD5-4DF4-8D42-1B94628EE455}" dt="2023-12-06T16:39:49.503" v="38" actId="26606"/>
        <pc:sldMkLst>
          <pc:docMk/>
          <pc:sldMk cId="2124975783" sldId="292"/>
        </pc:sldMkLst>
        <pc:spChg chg="mod">
          <ac:chgData name="Alex Yousefi" userId="5b0366e0c9a89451" providerId="LiveId" clId="{F1C653F0-DCD5-4DF4-8D42-1B94628EE455}" dt="2023-12-06T16:39:49.503" v="38" actId="26606"/>
          <ac:spMkLst>
            <pc:docMk/>
            <pc:sldMk cId="2124975783" sldId="292"/>
            <ac:spMk id="2" creationId="{E7152BE8-941E-8F3E-2CA5-D6396C44A9C3}"/>
          </ac:spMkLst>
        </pc:spChg>
        <pc:spChg chg="mod">
          <ac:chgData name="Alex Yousefi" userId="5b0366e0c9a89451" providerId="LiveId" clId="{F1C653F0-DCD5-4DF4-8D42-1B94628EE455}" dt="2023-12-06T16:39:49.503" v="38" actId="26606"/>
          <ac:spMkLst>
            <pc:docMk/>
            <pc:sldMk cId="2124975783" sldId="292"/>
            <ac:spMk id="3" creationId="{6D9DF7BE-ADA8-AD99-C8FF-11897BD70406}"/>
          </ac:spMkLst>
        </pc:spChg>
        <pc:spChg chg="add">
          <ac:chgData name="Alex Yousefi" userId="5b0366e0c9a89451" providerId="LiveId" clId="{F1C653F0-DCD5-4DF4-8D42-1B94628EE455}" dt="2023-12-06T16:39:49.503" v="38" actId="26606"/>
          <ac:spMkLst>
            <pc:docMk/>
            <pc:sldMk cId="2124975783" sldId="292"/>
            <ac:spMk id="9" creationId="{9F7D5CDA-D291-4307-BF55-1381FED29634}"/>
          </ac:spMkLst>
        </pc:spChg>
        <pc:picChg chg="add">
          <ac:chgData name="Alex Yousefi" userId="5b0366e0c9a89451" providerId="LiveId" clId="{F1C653F0-DCD5-4DF4-8D42-1B94628EE455}" dt="2023-12-06T16:39:49.503" v="38" actId="26606"/>
          <ac:picMkLst>
            <pc:docMk/>
            <pc:sldMk cId="2124975783" sldId="292"/>
            <ac:picMk id="5" creationId="{C8D9DCB7-1924-4686-A50F-C4975C3ABEE9}"/>
          </ac:picMkLst>
        </pc:picChg>
      </pc:sldChg>
      <pc:sldChg chg="addSp modSp mod setBg">
        <pc:chgData name="Alex Yousefi" userId="5b0366e0c9a89451" providerId="LiveId" clId="{F1C653F0-DCD5-4DF4-8D42-1B94628EE455}" dt="2023-12-06T16:39:37.700" v="37" actId="255"/>
        <pc:sldMkLst>
          <pc:docMk/>
          <pc:sldMk cId="457272559" sldId="293"/>
        </pc:sldMkLst>
        <pc:spChg chg="mod">
          <ac:chgData name="Alex Yousefi" userId="5b0366e0c9a89451" providerId="LiveId" clId="{F1C653F0-DCD5-4DF4-8D42-1B94628EE455}" dt="2023-12-06T16:39:16.265" v="34" actId="14100"/>
          <ac:spMkLst>
            <pc:docMk/>
            <pc:sldMk cId="457272559" sldId="293"/>
            <ac:spMk id="2" creationId="{83525762-F8A3-96FA-3DB3-18019F4C0874}"/>
          </ac:spMkLst>
        </pc:spChg>
        <pc:spChg chg="mod">
          <ac:chgData name="Alex Yousefi" userId="5b0366e0c9a89451" providerId="LiveId" clId="{F1C653F0-DCD5-4DF4-8D42-1B94628EE455}" dt="2023-12-06T16:39:37.700" v="37" actId="255"/>
          <ac:spMkLst>
            <pc:docMk/>
            <pc:sldMk cId="457272559" sldId="293"/>
            <ac:spMk id="3" creationId="{505C0D9C-3508-5E4B-272A-E0E5898C7A0B}"/>
          </ac:spMkLst>
        </pc:spChg>
        <pc:spChg chg="add">
          <ac:chgData name="Alex Yousefi" userId="5b0366e0c9a89451" providerId="LiveId" clId="{F1C653F0-DCD5-4DF4-8D42-1B94628EE455}" dt="2023-12-06T16:39:11.888" v="33" actId="26606"/>
          <ac:spMkLst>
            <pc:docMk/>
            <pc:sldMk cId="457272559" sldId="293"/>
            <ac:spMk id="9" creationId="{9F7D5CDA-D291-4307-BF55-1381FED29634}"/>
          </ac:spMkLst>
        </pc:spChg>
        <pc:picChg chg="add">
          <ac:chgData name="Alex Yousefi" userId="5b0366e0c9a89451" providerId="LiveId" clId="{F1C653F0-DCD5-4DF4-8D42-1B94628EE455}" dt="2023-12-06T16:39:11.888" v="33" actId="26606"/>
          <ac:picMkLst>
            <pc:docMk/>
            <pc:sldMk cId="457272559" sldId="293"/>
            <ac:picMk id="5" creationId="{AF86EA18-36FF-18A3-AB3F-F1E6E3CD2C45}"/>
          </ac:picMkLst>
        </pc:picChg>
      </pc:sldChg>
      <pc:sldChg chg="addSp modSp mod setBg">
        <pc:chgData name="Alex Yousefi" userId="5b0366e0c9a89451" providerId="LiveId" clId="{F1C653F0-DCD5-4DF4-8D42-1B94628EE455}" dt="2023-12-06T16:38:47.084" v="31" actId="27636"/>
        <pc:sldMkLst>
          <pc:docMk/>
          <pc:sldMk cId="3199752975" sldId="294"/>
        </pc:sldMkLst>
        <pc:spChg chg="mod">
          <ac:chgData name="Alex Yousefi" userId="5b0366e0c9a89451" providerId="LiveId" clId="{F1C653F0-DCD5-4DF4-8D42-1B94628EE455}" dt="2023-12-06T16:38:39.277" v="29" actId="26606"/>
          <ac:spMkLst>
            <pc:docMk/>
            <pc:sldMk cId="3199752975" sldId="294"/>
            <ac:spMk id="2" creationId="{BA2EB4B5-1F7F-F421-21D0-0E167EF195CB}"/>
          </ac:spMkLst>
        </pc:spChg>
        <pc:spChg chg="mod">
          <ac:chgData name="Alex Yousefi" userId="5b0366e0c9a89451" providerId="LiveId" clId="{F1C653F0-DCD5-4DF4-8D42-1B94628EE455}" dt="2023-12-06T16:38:47.084" v="31" actId="27636"/>
          <ac:spMkLst>
            <pc:docMk/>
            <pc:sldMk cId="3199752975" sldId="294"/>
            <ac:spMk id="3" creationId="{DF030FE6-77B8-F6FE-EF79-89D3EA05910F}"/>
          </ac:spMkLst>
        </pc:spChg>
        <pc:spChg chg="add">
          <ac:chgData name="Alex Yousefi" userId="5b0366e0c9a89451" providerId="LiveId" clId="{F1C653F0-DCD5-4DF4-8D42-1B94628EE455}" dt="2023-12-06T16:38:39.277" v="29" actId="26606"/>
          <ac:spMkLst>
            <pc:docMk/>
            <pc:sldMk cId="3199752975" sldId="294"/>
            <ac:spMk id="9" creationId="{9F7D5CDA-D291-4307-BF55-1381FED29634}"/>
          </ac:spMkLst>
        </pc:spChg>
        <pc:picChg chg="add">
          <ac:chgData name="Alex Yousefi" userId="5b0366e0c9a89451" providerId="LiveId" clId="{F1C653F0-DCD5-4DF4-8D42-1B94628EE455}" dt="2023-12-06T16:38:39.277" v="29" actId="26606"/>
          <ac:picMkLst>
            <pc:docMk/>
            <pc:sldMk cId="3199752975" sldId="294"/>
            <ac:picMk id="5" creationId="{33FDA565-4725-245E-74F9-884F8FF41017}"/>
          </ac:picMkLst>
        </pc:picChg>
      </pc:sldChg>
      <pc:sldChg chg="addSp modSp mod setBg">
        <pc:chgData name="Alex Yousefi" userId="5b0366e0c9a89451" providerId="LiveId" clId="{F1C653F0-DCD5-4DF4-8D42-1B94628EE455}" dt="2023-12-06T16:38:33.302" v="28" actId="26606"/>
        <pc:sldMkLst>
          <pc:docMk/>
          <pc:sldMk cId="1080159392" sldId="295"/>
        </pc:sldMkLst>
        <pc:spChg chg="mod">
          <ac:chgData name="Alex Yousefi" userId="5b0366e0c9a89451" providerId="LiveId" clId="{F1C653F0-DCD5-4DF4-8D42-1B94628EE455}" dt="2023-12-06T16:38:33.302" v="28" actId="26606"/>
          <ac:spMkLst>
            <pc:docMk/>
            <pc:sldMk cId="1080159392" sldId="295"/>
            <ac:spMk id="2" creationId="{4D57DA41-2DC4-BE19-6A0B-C8073AD05678}"/>
          </ac:spMkLst>
        </pc:spChg>
        <pc:spChg chg="mod">
          <ac:chgData name="Alex Yousefi" userId="5b0366e0c9a89451" providerId="LiveId" clId="{F1C653F0-DCD5-4DF4-8D42-1B94628EE455}" dt="2023-12-06T16:38:33.302" v="28" actId="26606"/>
          <ac:spMkLst>
            <pc:docMk/>
            <pc:sldMk cId="1080159392" sldId="295"/>
            <ac:spMk id="3" creationId="{35AACF52-2122-1EE3-4BBC-DC6C2A349525}"/>
          </ac:spMkLst>
        </pc:spChg>
        <pc:spChg chg="add">
          <ac:chgData name="Alex Yousefi" userId="5b0366e0c9a89451" providerId="LiveId" clId="{F1C653F0-DCD5-4DF4-8D42-1B94628EE455}" dt="2023-12-06T16:38:33.302" v="28" actId="26606"/>
          <ac:spMkLst>
            <pc:docMk/>
            <pc:sldMk cId="1080159392" sldId="295"/>
            <ac:spMk id="9" creationId="{F13C74B1-5B17-4795-BED0-7140497B445A}"/>
          </ac:spMkLst>
        </pc:spChg>
        <pc:spChg chg="add">
          <ac:chgData name="Alex Yousefi" userId="5b0366e0c9a89451" providerId="LiveId" clId="{F1C653F0-DCD5-4DF4-8D42-1B94628EE455}" dt="2023-12-06T16:38:33.302" v="28" actId="26606"/>
          <ac:spMkLst>
            <pc:docMk/>
            <pc:sldMk cId="1080159392" sldId="295"/>
            <ac:spMk id="11" creationId="{D4974D33-8DC5-464E-8C6D-BE58F0669C17}"/>
          </ac:spMkLst>
        </pc:spChg>
        <pc:picChg chg="add">
          <ac:chgData name="Alex Yousefi" userId="5b0366e0c9a89451" providerId="LiveId" clId="{F1C653F0-DCD5-4DF4-8D42-1B94628EE455}" dt="2023-12-06T16:38:33.302" v="28" actId="26606"/>
          <ac:picMkLst>
            <pc:docMk/>
            <pc:sldMk cId="1080159392" sldId="295"/>
            <ac:picMk id="5" creationId="{EC71DB9C-EF1E-5F2E-9424-246E6DCA8B00}"/>
          </ac:picMkLst>
        </pc:picChg>
      </pc:sldChg>
      <pc:sldChg chg="addSp delSp modSp mod setBg">
        <pc:chgData name="Alex Yousefi" userId="5b0366e0c9a89451" providerId="LiveId" clId="{F1C653F0-DCD5-4DF4-8D42-1B94628EE455}" dt="2023-12-06T16:38:22.982" v="27" actId="26606"/>
        <pc:sldMkLst>
          <pc:docMk/>
          <pc:sldMk cId="4075773019" sldId="296"/>
        </pc:sldMkLst>
        <pc:spChg chg="mod">
          <ac:chgData name="Alex Yousefi" userId="5b0366e0c9a89451" providerId="LiveId" clId="{F1C653F0-DCD5-4DF4-8D42-1B94628EE455}" dt="2023-12-06T16:38:22.982" v="27" actId="26606"/>
          <ac:spMkLst>
            <pc:docMk/>
            <pc:sldMk cId="4075773019" sldId="296"/>
            <ac:spMk id="2" creationId="{B1C08E32-F0D6-29E1-0F27-4F89C43360F0}"/>
          </ac:spMkLst>
        </pc:spChg>
        <pc:spChg chg="del mod">
          <ac:chgData name="Alex Yousefi" userId="5b0366e0c9a89451" providerId="LiveId" clId="{F1C653F0-DCD5-4DF4-8D42-1B94628EE455}" dt="2023-12-06T16:38:22.982" v="27" actId="26606"/>
          <ac:spMkLst>
            <pc:docMk/>
            <pc:sldMk cId="4075773019" sldId="296"/>
            <ac:spMk id="3" creationId="{ECE12635-E4EB-B737-F71B-CC85B40959EA}"/>
          </ac:spMkLst>
        </pc:spChg>
        <pc:spChg chg="add">
          <ac:chgData name="Alex Yousefi" userId="5b0366e0c9a89451" providerId="LiveId" clId="{F1C653F0-DCD5-4DF4-8D42-1B94628EE455}" dt="2023-12-06T16:38:22.982" v="27" actId="26606"/>
          <ac:spMkLst>
            <pc:docMk/>
            <pc:sldMk cId="4075773019" sldId="296"/>
            <ac:spMk id="9" creationId="{16AC3602-3348-4F31-9E43-076B03514ECB}"/>
          </ac:spMkLst>
        </pc:spChg>
        <pc:spChg chg="add">
          <ac:chgData name="Alex Yousefi" userId="5b0366e0c9a89451" providerId="LiveId" clId="{F1C653F0-DCD5-4DF4-8D42-1B94628EE455}" dt="2023-12-06T16:38:22.982" v="27" actId="26606"/>
          <ac:spMkLst>
            <pc:docMk/>
            <pc:sldMk cId="4075773019" sldId="296"/>
            <ac:spMk id="11" creationId="{394094B0-A6C9-44BE-9042-66EF0612F625}"/>
          </ac:spMkLst>
        </pc:spChg>
        <pc:spChg chg="add">
          <ac:chgData name="Alex Yousefi" userId="5b0366e0c9a89451" providerId="LiveId" clId="{F1C653F0-DCD5-4DF4-8D42-1B94628EE455}" dt="2023-12-06T16:38:22.982" v="27" actId="26606"/>
          <ac:spMkLst>
            <pc:docMk/>
            <pc:sldMk cId="4075773019" sldId="296"/>
            <ac:spMk id="13" creationId="{64C2CA96-0B16-4AA7-B340-33044D238597}"/>
          </ac:spMkLst>
        </pc:spChg>
        <pc:spChg chg="add">
          <ac:chgData name="Alex Yousefi" userId="5b0366e0c9a89451" providerId="LiveId" clId="{F1C653F0-DCD5-4DF4-8D42-1B94628EE455}" dt="2023-12-06T16:38:22.982" v="27" actId="26606"/>
          <ac:spMkLst>
            <pc:docMk/>
            <pc:sldMk cId="4075773019" sldId="296"/>
            <ac:spMk id="15" creationId="{1D50D7A8-F1D5-4306-8A9B-DD7A73EB8BCE}"/>
          </ac:spMkLst>
        </pc:spChg>
        <pc:graphicFrameChg chg="add">
          <ac:chgData name="Alex Yousefi" userId="5b0366e0c9a89451" providerId="LiveId" clId="{F1C653F0-DCD5-4DF4-8D42-1B94628EE455}" dt="2023-12-06T16:38:22.982" v="27" actId="26606"/>
          <ac:graphicFrameMkLst>
            <pc:docMk/>
            <pc:sldMk cId="4075773019" sldId="296"/>
            <ac:graphicFrameMk id="5" creationId="{78C8A331-2EAC-ECE7-2886-D02B0E586035}"/>
          </ac:graphicFrameMkLst>
        </pc:graphicFrameChg>
      </pc:sldChg>
      <pc:sldChg chg="addSp modSp mod setBg">
        <pc:chgData name="Alex Yousefi" userId="5b0366e0c9a89451" providerId="LiveId" clId="{F1C653F0-DCD5-4DF4-8D42-1B94628EE455}" dt="2023-12-06T16:38:03.620" v="25" actId="27636"/>
        <pc:sldMkLst>
          <pc:docMk/>
          <pc:sldMk cId="4214408861" sldId="297"/>
        </pc:sldMkLst>
        <pc:spChg chg="mod">
          <ac:chgData name="Alex Yousefi" userId="5b0366e0c9a89451" providerId="LiveId" clId="{F1C653F0-DCD5-4DF4-8D42-1B94628EE455}" dt="2023-12-06T16:37:24.885" v="15" actId="26606"/>
          <ac:spMkLst>
            <pc:docMk/>
            <pc:sldMk cId="4214408861" sldId="297"/>
            <ac:spMk id="2" creationId="{4A18F089-6763-4C6E-909A-8630C11B3819}"/>
          </ac:spMkLst>
        </pc:spChg>
        <pc:spChg chg="mod">
          <ac:chgData name="Alex Yousefi" userId="5b0366e0c9a89451" providerId="LiveId" clId="{F1C653F0-DCD5-4DF4-8D42-1B94628EE455}" dt="2023-12-06T16:38:03.620" v="25" actId="27636"/>
          <ac:spMkLst>
            <pc:docMk/>
            <pc:sldMk cId="4214408861" sldId="297"/>
            <ac:spMk id="3" creationId="{5459F946-7AD1-AF04-C9CE-8221645F176A}"/>
          </ac:spMkLst>
        </pc:spChg>
        <pc:spChg chg="add">
          <ac:chgData name="Alex Yousefi" userId="5b0366e0c9a89451" providerId="LiveId" clId="{F1C653F0-DCD5-4DF4-8D42-1B94628EE455}" dt="2023-12-06T16:37:24.885" v="15" actId="26606"/>
          <ac:spMkLst>
            <pc:docMk/>
            <pc:sldMk cId="4214408861" sldId="297"/>
            <ac:spMk id="9" creationId="{2C61293E-6EBE-43EF-A52C-9BEBFD7679D4}"/>
          </ac:spMkLst>
        </pc:spChg>
        <pc:spChg chg="add">
          <ac:chgData name="Alex Yousefi" userId="5b0366e0c9a89451" providerId="LiveId" clId="{F1C653F0-DCD5-4DF4-8D42-1B94628EE455}" dt="2023-12-06T16:37:24.885" v="15" actId="26606"/>
          <ac:spMkLst>
            <pc:docMk/>
            <pc:sldMk cId="4214408861" sldId="297"/>
            <ac:spMk id="11" creationId="{21540236-BFD5-4A9D-8840-4703E7F76825}"/>
          </ac:spMkLst>
        </pc:spChg>
        <pc:picChg chg="add">
          <ac:chgData name="Alex Yousefi" userId="5b0366e0c9a89451" providerId="LiveId" clId="{F1C653F0-DCD5-4DF4-8D42-1B94628EE455}" dt="2023-12-06T16:37:24.885" v="15" actId="26606"/>
          <ac:picMkLst>
            <pc:docMk/>
            <pc:sldMk cId="4214408861" sldId="297"/>
            <ac:picMk id="5" creationId="{D4B82766-5336-7E30-CE80-1A6AE10BC775}"/>
          </ac:picMkLst>
        </pc:picChg>
      </pc:sldChg>
      <pc:sldChg chg="addSp modSp mod setBg">
        <pc:chgData name="Alex Yousefi" userId="5b0366e0c9a89451" providerId="LiveId" clId="{F1C653F0-DCD5-4DF4-8D42-1B94628EE455}" dt="2023-12-06T16:37:16.383" v="14" actId="255"/>
        <pc:sldMkLst>
          <pc:docMk/>
          <pc:sldMk cId="2540916527" sldId="298"/>
        </pc:sldMkLst>
        <pc:spChg chg="mod">
          <ac:chgData name="Alex Yousefi" userId="5b0366e0c9a89451" providerId="LiveId" clId="{F1C653F0-DCD5-4DF4-8D42-1B94628EE455}" dt="2023-12-06T16:36:53.320" v="10" actId="26606"/>
          <ac:spMkLst>
            <pc:docMk/>
            <pc:sldMk cId="2540916527" sldId="298"/>
            <ac:spMk id="2" creationId="{FBE2AF9C-FDAF-6386-A9F7-00082415665A}"/>
          </ac:spMkLst>
        </pc:spChg>
        <pc:spChg chg="mod">
          <ac:chgData name="Alex Yousefi" userId="5b0366e0c9a89451" providerId="LiveId" clId="{F1C653F0-DCD5-4DF4-8D42-1B94628EE455}" dt="2023-12-06T16:37:16.383" v="14" actId="255"/>
          <ac:spMkLst>
            <pc:docMk/>
            <pc:sldMk cId="2540916527" sldId="298"/>
            <ac:spMk id="3" creationId="{63A13CC0-ED39-5FFC-C7F1-430AC111011C}"/>
          </ac:spMkLst>
        </pc:spChg>
        <pc:spChg chg="add">
          <ac:chgData name="Alex Yousefi" userId="5b0366e0c9a89451" providerId="LiveId" clId="{F1C653F0-DCD5-4DF4-8D42-1B94628EE455}" dt="2023-12-06T16:36:53.320" v="10" actId="26606"/>
          <ac:spMkLst>
            <pc:docMk/>
            <pc:sldMk cId="2540916527" sldId="298"/>
            <ac:spMk id="9" creationId="{2C61293E-6EBE-43EF-A52C-9BEBFD7679D4}"/>
          </ac:spMkLst>
        </pc:spChg>
        <pc:spChg chg="add">
          <ac:chgData name="Alex Yousefi" userId="5b0366e0c9a89451" providerId="LiveId" clId="{F1C653F0-DCD5-4DF4-8D42-1B94628EE455}" dt="2023-12-06T16:36:53.320" v="10" actId="26606"/>
          <ac:spMkLst>
            <pc:docMk/>
            <pc:sldMk cId="2540916527" sldId="298"/>
            <ac:spMk id="11" creationId="{21540236-BFD5-4A9D-8840-4703E7F76825}"/>
          </ac:spMkLst>
        </pc:spChg>
        <pc:picChg chg="add">
          <ac:chgData name="Alex Yousefi" userId="5b0366e0c9a89451" providerId="LiveId" clId="{F1C653F0-DCD5-4DF4-8D42-1B94628EE455}" dt="2023-12-06T16:36:53.320" v="10" actId="26606"/>
          <ac:picMkLst>
            <pc:docMk/>
            <pc:sldMk cId="2540916527" sldId="298"/>
            <ac:picMk id="5" creationId="{1186F29D-2606-B13A-D221-32EBE2AE3313}"/>
          </ac:picMkLst>
        </pc:picChg>
      </pc:sldChg>
      <pc:sldChg chg="addSp modSp mod setBg">
        <pc:chgData name="Alex Yousefi" userId="5b0366e0c9a89451" providerId="LiveId" clId="{F1C653F0-DCD5-4DF4-8D42-1B94628EE455}" dt="2023-12-06T16:41:40.708" v="83" actId="27636"/>
        <pc:sldMkLst>
          <pc:docMk/>
          <pc:sldMk cId="3287768244" sldId="299"/>
        </pc:sldMkLst>
        <pc:spChg chg="mod">
          <ac:chgData name="Alex Yousefi" userId="5b0366e0c9a89451" providerId="LiveId" clId="{F1C653F0-DCD5-4DF4-8D42-1B94628EE455}" dt="2023-12-06T16:41:32.167" v="81" actId="26606"/>
          <ac:spMkLst>
            <pc:docMk/>
            <pc:sldMk cId="3287768244" sldId="299"/>
            <ac:spMk id="2" creationId="{BC603856-794C-B807-D4A2-A714566340F0}"/>
          </ac:spMkLst>
        </pc:spChg>
        <pc:spChg chg="mod">
          <ac:chgData name="Alex Yousefi" userId="5b0366e0c9a89451" providerId="LiveId" clId="{F1C653F0-DCD5-4DF4-8D42-1B94628EE455}" dt="2023-12-06T16:41:40.708" v="83" actId="27636"/>
          <ac:spMkLst>
            <pc:docMk/>
            <pc:sldMk cId="3287768244" sldId="299"/>
            <ac:spMk id="3" creationId="{92D56D8C-35C8-D2D8-9798-6D59F6D345A4}"/>
          </ac:spMkLst>
        </pc:spChg>
        <pc:spChg chg="add">
          <ac:chgData name="Alex Yousefi" userId="5b0366e0c9a89451" providerId="LiveId" clId="{F1C653F0-DCD5-4DF4-8D42-1B94628EE455}" dt="2023-12-06T16:41:32.167" v="81" actId="26606"/>
          <ac:spMkLst>
            <pc:docMk/>
            <pc:sldMk cId="3287768244" sldId="299"/>
            <ac:spMk id="8" creationId="{DBF61EA3-B236-439E-9C0B-340980D56BEE}"/>
          </ac:spMkLst>
        </pc:spChg>
        <pc:spChg chg="add">
          <ac:chgData name="Alex Yousefi" userId="5b0366e0c9a89451" providerId="LiveId" clId="{F1C653F0-DCD5-4DF4-8D42-1B94628EE455}" dt="2023-12-06T16:41:32.167" v="81" actId="26606"/>
          <ac:spMkLst>
            <pc:docMk/>
            <pc:sldMk cId="3287768244" sldId="299"/>
            <ac:spMk id="14" creationId="{E659831F-0D9A-4C63-9EBB-8435B85A440F}"/>
          </ac:spMkLst>
        </pc:spChg>
        <pc:grpChg chg="add">
          <ac:chgData name="Alex Yousefi" userId="5b0366e0c9a89451" providerId="LiveId" clId="{F1C653F0-DCD5-4DF4-8D42-1B94628EE455}" dt="2023-12-06T16:41:32.167" v="81" actId="26606"/>
          <ac:grpSpMkLst>
            <pc:docMk/>
            <pc:sldMk cId="3287768244" sldId="299"/>
            <ac:grpSpMk id="10" creationId="{28FAF094-D087-493F-8DF9-A486C2D6BBAA}"/>
          </ac:grpSpMkLst>
        </pc:grpChg>
      </pc:sldChg>
      <pc:sldChg chg="addSp delSp modSp new mod setBg">
        <pc:chgData name="Alex Yousefi" userId="5b0366e0c9a89451" providerId="LiveId" clId="{F1C653F0-DCD5-4DF4-8D42-1B94628EE455}" dt="2023-12-06T16:38:17.195" v="26" actId="26606"/>
        <pc:sldMkLst>
          <pc:docMk/>
          <pc:sldMk cId="3024324237" sldId="300"/>
        </pc:sldMkLst>
        <pc:spChg chg="mod">
          <ac:chgData name="Alex Yousefi" userId="5b0366e0c9a89451" providerId="LiveId" clId="{F1C653F0-DCD5-4DF4-8D42-1B94628EE455}" dt="2023-12-06T16:38:17.195" v="26" actId="26606"/>
          <ac:spMkLst>
            <pc:docMk/>
            <pc:sldMk cId="3024324237" sldId="300"/>
            <ac:spMk id="2" creationId="{CB964056-E8E5-73AE-B745-4C186EE56792}"/>
          </ac:spMkLst>
        </pc:spChg>
        <pc:spChg chg="del mod">
          <ac:chgData name="Alex Yousefi" userId="5b0366e0c9a89451" providerId="LiveId" clId="{F1C653F0-DCD5-4DF4-8D42-1B94628EE455}" dt="2023-12-06T16:38:17.195" v="26" actId="26606"/>
          <ac:spMkLst>
            <pc:docMk/>
            <pc:sldMk cId="3024324237" sldId="300"/>
            <ac:spMk id="3" creationId="{656E27A2-125F-8117-77F7-E62DDEECBA4F}"/>
          </ac:spMkLst>
        </pc:spChg>
        <pc:spChg chg="add">
          <ac:chgData name="Alex Yousefi" userId="5b0366e0c9a89451" providerId="LiveId" clId="{F1C653F0-DCD5-4DF4-8D42-1B94628EE455}" dt="2023-12-06T16:38:17.195" v="26" actId="26606"/>
          <ac:spMkLst>
            <pc:docMk/>
            <pc:sldMk cId="3024324237" sldId="300"/>
            <ac:spMk id="9" creationId="{16AC3602-3348-4F31-9E43-076B03514ECB}"/>
          </ac:spMkLst>
        </pc:spChg>
        <pc:spChg chg="add">
          <ac:chgData name="Alex Yousefi" userId="5b0366e0c9a89451" providerId="LiveId" clId="{F1C653F0-DCD5-4DF4-8D42-1B94628EE455}" dt="2023-12-06T16:38:17.195" v="26" actId="26606"/>
          <ac:spMkLst>
            <pc:docMk/>
            <pc:sldMk cId="3024324237" sldId="300"/>
            <ac:spMk id="11" creationId="{394094B0-A6C9-44BE-9042-66EF0612F625}"/>
          </ac:spMkLst>
        </pc:spChg>
        <pc:spChg chg="add">
          <ac:chgData name="Alex Yousefi" userId="5b0366e0c9a89451" providerId="LiveId" clId="{F1C653F0-DCD5-4DF4-8D42-1B94628EE455}" dt="2023-12-06T16:38:17.195" v="26" actId="26606"/>
          <ac:spMkLst>
            <pc:docMk/>
            <pc:sldMk cId="3024324237" sldId="300"/>
            <ac:spMk id="13" creationId="{64C2CA96-0B16-4AA7-B340-33044D238597}"/>
          </ac:spMkLst>
        </pc:spChg>
        <pc:spChg chg="add">
          <ac:chgData name="Alex Yousefi" userId="5b0366e0c9a89451" providerId="LiveId" clId="{F1C653F0-DCD5-4DF4-8D42-1B94628EE455}" dt="2023-12-06T16:38:17.195" v="26" actId="26606"/>
          <ac:spMkLst>
            <pc:docMk/>
            <pc:sldMk cId="3024324237" sldId="300"/>
            <ac:spMk id="15" creationId="{1D50D7A8-F1D5-4306-8A9B-DD7A73EB8BCE}"/>
          </ac:spMkLst>
        </pc:spChg>
        <pc:graphicFrameChg chg="add">
          <ac:chgData name="Alex Yousefi" userId="5b0366e0c9a89451" providerId="LiveId" clId="{F1C653F0-DCD5-4DF4-8D42-1B94628EE455}" dt="2023-12-06T16:38:17.195" v="26" actId="26606"/>
          <ac:graphicFrameMkLst>
            <pc:docMk/>
            <pc:sldMk cId="3024324237" sldId="300"/>
            <ac:graphicFrameMk id="5" creationId="{042BDF8B-A038-FBF8-116B-8FAA164A7E62}"/>
          </ac:graphicFrameMkLst>
        </pc:graphicFrameChg>
      </pc:sldChg>
    </pc:docChg>
  </pc:docChgLst>
</pc:chgInfo>
</file>

<file path=ppt/diagrams/_rels/data2.xml.rels><?xml version="1.0" encoding="UTF-8" standalone="yes"?>
<Relationships xmlns="http://schemas.openxmlformats.org/package/2006/relationships"><Relationship Id="rId2" Type="http://schemas.openxmlformats.org/officeDocument/2006/relationships/hyperlink" Target="https://www.pubnub.com/demos/real-time-data-streaming/" TargetMode="External"/><Relationship Id="rId1" Type="http://schemas.openxmlformats.org/officeDocument/2006/relationships/hyperlink" Target="https://www.pubnub.com/developers/realtime-data-streams/wikipedia-changes/" TargetMode="External"/></Relationships>
</file>

<file path=ppt/diagrams/_rels/data3.xml.rels><?xml version="1.0" encoding="UTF-8" standalone="yes"?>
<Relationships xmlns="http://schemas.openxmlformats.org/package/2006/relationships"><Relationship Id="rId1" Type="http://schemas.openxmlformats.org/officeDocument/2006/relationships/hyperlink" Target="https://www.pubnub.com/developers/realtime-data-streams/wikipedia-changes/" TargetMode="External"/></Relationships>
</file>

<file path=ppt/diagrams/_rels/drawing2.xml.rels><?xml version="1.0" encoding="UTF-8" standalone="yes"?>
<Relationships xmlns="http://schemas.openxmlformats.org/package/2006/relationships"><Relationship Id="rId2" Type="http://schemas.openxmlformats.org/officeDocument/2006/relationships/hyperlink" Target="https://www.pubnub.com/demos/real-time-data-streaming/" TargetMode="External"/><Relationship Id="rId1" Type="http://schemas.openxmlformats.org/officeDocument/2006/relationships/hyperlink" Target="https://www.pubnub.com/developers/realtime-data-streams/wikipedia-change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www.pubnub.com/developers/realtime-data-streams/wikipedia-changes/"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0B4936-0FC3-42D8-847B-FABF40D80C1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DEC43B8-B686-41A3-ACFF-3249EDF83E22}">
      <dgm:prSet/>
      <dgm:spPr/>
      <dgm:t>
        <a:bodyPr/>
        <a:lstStyle/>
        <a:p>
          <a:r>
            <a:rPr lang="en-US" b="1" dirty="0"/>
            <a:t>Data lakes can include at-rest and streaming data because these two data sources often need to be combined. By evaluating the tools within a big data ecosystem, a combination of these can be used.</a:t>
          </a:r>
          <a:endParaRPr lang="en-US" dirty="0"/>
        </a:p>
      </dgm:t>
    </dgm:pt>
    <dgm:pt modelId="{9FB2C8E2-FC07-4CC9-8530-36407551EB9A}" type="parTrans" cxnId="{772F4543-241C-430F-BE17-AA69C4E9D582}">
      <dgm:prSet/>
      <dgm:spPr/>
      <dgm:t>
        <a:bodyPr/>
        <a:lstStyle/>
        <a:p>
          <a:endParaRPr lang="en-US"/>
        </a:p>
      </dgm:t>
    </dgm:pt>
    <dgm:pt modelId="{0805CC02-AACE-4F02-8DF9-927B36612008}" type="sibTrans" cxnId="{772F4543-241C-430F-BE17-AA69C4E9D582}">
      <dgm:prSet/>
      <dgm:spPr/>
      <dgm:t>
        <a:bodyPr/>
        <a:lstStyle/>
        <a:p>
          <a:endParaRPr lang="en-US"/>
        </a:p>
      </dgm:t>
    </dgm:pt>
    <dgm:pt modelId="{356C787D-C0B5-4E79-A796-4BC5F2EC16BF}">
      <dgm:prSet/>
      <dgm:spPr/>
      <dgm:t>
        <a:bodyPr/>
        <a:lstStyle/>
        <a:p>
          <a:r>
            <a:rPr lang="en-US" b="1" dirty="0"/>
            <a:t>For this assignment, you will utilize data from both concepts to gather incremental changes as they occur. </a:t>
          </a:r>
        </a:p>
        <a:p>
          <a:r>
            <a:rPr lang="en-US" b="1" dirty="0"/>
            <a:t>While the data lake will not be populated, the architecture and design will consume and operate so that the destination could be many sources, including a data lake.</a:t>
          </a:r>
          <a:endParaRPr lang="en-US" dirty="0"/>
        </a:p>
      </dgm:t>
    </dgm:pt>
    <dgm:pt modelId="{313CBC64-37E0-4C69-9F65-073EEE2FEC37}" type="parTrans" cxnId="{53B20037-EB47-456D-B826-28827546DA85}">
      <dgm:prSet/>
      <dgm:spPr/>
      <dgm:t>
        <a:bodyPr/>
        <a:lstStyle/>
        <a:p>
          <a:endParaRPr lang="en-US"/>
        </a:p>
      </dgm:t>
    </dgm:pt>
    <dgm:pt modelId="{5E809980-ECFF-48B3-BE79-7D5E7C6599B0}" type="sibTrans" cxnId="{53B20037-EB47-456D-B826-28827546DA85}">
      <dgm:prSet/>
      <dgm:spPr/>
      <dgm:t>
        <a:bodyPr/>
        <a:lstStyle/>
        <a:p>
          <a:endParaRPr lang="en-US"/>
        </a:p>
      </dgm:t>
    </dgm:pt>
    <dgm:pt modelId="{27B09BB2-FFD7-4DCE-942D-DB1EC3D669CB}" type="pres">
      <dgm:prSet presAssocID="{8A0B4936-0FC3-42D8-847B-FABF40D80C1E}" presName="linear" presStyleCnt="0">
        <dgm:presLayoutVars>
          <dgm:animLvl val="lvl"/>
          <dgm:resizeHandles val="exact"/>
        </dgm:presLayoutVars>
      </dgm:prSet>
      <dgm:spPr/>
    </dgm:pt>
    <dgm:pt modelId="{F423D767-4E19-4458-BF59-FE46DBD7739D}" type="pres">
      <dgm:prSet presAssocID="{4DEC43B8-B686-41A3-ACFF-3249EDF83E22}" presName="parentText" presStyleLbl="node1" presStyleIdx="0" presStyleCnt="2">
        <dgm:presLayoutVars>
          <dgm:chMax val="0"/>
          <dgm:bulletEnabled val="1"/>
        </dgm:presLayoutVars>
      </dgm:prSet>
      <dgm:spPr/>
    </dgm:pt>
    <dgm:pt modelId="{148CD8CE-0A45-4F4C-AA45-D2229C16520F}" type="pres">
      <dgm:prSet presAssocID="{0805CC02-AACE-4F02-8DF9-927B36612008}" presName="spacer" presStyleCnt="0"/>
      <dgm:spPr/>
    </dgm:pt>
    <dgm:pt modelId="{4EF23912-5858-485A-86CE-38DA2C9A0D0C}" type="pres">
      <dgm:prSet presAssocID="{356C787D-C0B5-4E79-A796-4BC5F2EC16BF}" presName="parentText" presStyleLbl="node1" presStyleIdx="1" presStyleCnt="2">
        <dgm:presLayoutVars>
          <dgm:chMax val="0"/>
          <dgm:bulletEnabled val="1"/>
        </dgm:presLayoutVars>
      </dgm:prSet>
      <dgm:spPr/>
    </dgm:pt>
  </dgm:ptLst>
  <dgm:cxnLst>
    <dgm:cxn modelId="{53B20037-EB47-456D-B826-28827546DA85}" srcId="{8A0B4936-0FC3-42D8-847B-FABF40D80C1E}" destId="{356C787D-C0B5-4E79-A796-4BC5F2EC16BF}" srcOrd="1" destOrd="0" parTransId="{313CBC64-37E0-4C69-9F65-073EEE2FEC37}" sibTransId="{5E809980-ECFF-48B3-BE79-7D5E7C6599B0}"/>
    <dgm:cxn modelId="{772F4543-241C-430F-BE17-AA69C4E9D582}" srcId="{8A0B4936-0FC3-42D8-847B-FABF40D80C1E}" destId="{4DEC43B8-B686-41A3-ACFF-3249EDF83E22}" srcOrd="0" destOrd="0" parTransId="{9FB2C8E2-FC07-4CC9-8530-36407551EB9A}" sibTransId="{0805CC02-AACE-4F02-8DF9-927B36612008}"/>
    <dgm:cxn modelId="{ACECE16D-9650-439B-AF5C-A88A18148D40}" type="presOf" srcId="{8A0B4936-0FC3-42D8-847B-FABF40D80C1E}" destId="{27B09BB2-FFD7-4DCE-942D-DB1EC3D669CB}" srcOrd="0" destOrd="0" presId="urn:microsoft.com/office/officeart/2005/8/layout/vList2"/>
    <dgm:cxn modelId="{FA04CD51-560C-4647-9B8C-7DF57791C4D3}" type="presOf" srcId="{356C787D-C0B5-4E79-A796-4BC5F2EC16BF}" destId="{4EF23912-5858-485A-86CE-38DA2C9A0D0C}" srcOrd="0" destOrd="0" presId="urn:microsoft.com/office/officeart/2005/8/layout/vList2"/>
    <dgm:cxn modelId="{E9B562A0-BA2E-4BD5-9552-62145FFCC223}" type="presOf" srcId="{4DEC43B8-B686-41A3-ACFF-3249EDF83E22}" destId="{F423D767-4E19-4458-BF59-FE46DBD7739D}" srcOrd="0" destOrd="0" presId="urn:microsoft.com/office/officeart/2005/8/layout/vList2"/>
    <dgm:cxn modelId="{EDCB3EDA-372E-4619-8B9E-1FBCA6C4BFFB}" type="presParOf" srcId="{27B09BB2-FFD7-4DCE-942D-DB1EC3D669CB}" destId="{F423D767-4E19-4458-BF59-FE46DBD7739D}" srcOrd="0" destOrd="0" presId="urn:microsoft.com/office/officeart/2005/8/layout/vList2"/>
    <dgm:cxn modelId="{9E16D59A-D642-4702-8ABE-07538B7F9E86}" type="presParOf" srcId="{27B09BB2-FFD7-4DCE-942D-DB1EC3D669CB}" destId="{148CD8CE-0A45-4F4C-AA45-D2229C16520F}" srcOrd="1" destOrd="0" presId="urn:microsoft.com/office/officeart/2005/8/layout/vList2"/>
    <dgm:cxn modelId="{5C27DC9D-2802-416C-8F6A-37ED6F74F861}" type="presParOf" srcId="{27B09BB2-FFD7-4DCE-942D-DB1EC3D669CB}" destId="{4EF23912-5858-485A-86CE-38DA2C9A0D0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A801D80-E65E-4DEE-BE37-099709B6E47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6F2ED31-9853-4294-B1E8-CA86E9233C99}">
      <dgm:prSet/>
      <dgm:spPr/>
      <dgm:t>
        <a:bodyPr/>
        <a:lstStyle/>
        <a:p>
          <a:r>
            <a:rPr lang="en-US" b="1" i="0"/>
            <a:t>Since a Kafka Streams application typically runs on multiple instances, the state that is locally available on any given instance is only a subset of the entire state of the application. </a:t>
          </a:r>
          <a:endParaRPr lang="en-US"/>
        </a:p>
      </dgm:t>
    </dgm:pt>
    <dgm:pt modelId="{23D759C5-CA9F-4E2B-AF41-43DA9921F9C5}" type="parTrans" cxnId="{97E91318-9397-4E37-B9B2-73A459ACAC9E}">
      <dgm:prSet/>
      <dgm:spPr/>
      <dgm:t>
        <a:bodyPr/>
        <a:lstStyle/>
        <a:p>
          <a:endParaRPr lang="en-US"/>
        </a:p>
      </dgm:t>
    </dgm:pt>
    <dgm:pt modelId="{4E1DFEFA-02BA-40C5-821B-DE18D173E798}" type="sibTrans" cxnId="{97E91318-9397-4E37-B9B2-73A459ACAC9E}">
      <dgm:prSet/>
      <dgm:spPr/>
      <dgm:t>
        <a:bodyPr/>
        <a:lstStyle/>
        <a:p>
          <a:endParaRPr lang="en-US"/>
        </a:p>
      </dgm:t>
    </dgm:pt>
    <dgm:pt modelId="{BE72AB7E-5E75-445E-9D0E-DB454A0218DC}">
      <dgm:prSet/>
      <dgm:spPr/>
      <dgm:t>
        <a:bodyPr/>
        <a:lstStyle/>
        <a:p>
          <a:r>
            <a:rPr lang="en-US" b="1" i="0"/>
            <a:t>Querying the local state stores on an instance returns the data which is locally available on that instance.</a:t>
          </a:r>
          <a:endParaRPr lang="en-US"/>
        </a:p>
      </dgm:t>
    </dgm:pt>
    <dgm:pt modelId="{70237007-73D1-4D00-BC49-8DB2B6422D8E}" type="parTrans" cxnId="{529C00C8-5D89-446B-9F96-42B0375CF4EB}">
      <dgm:prSet/>
      <dgm:spPr/>
      <dgm:t>
        <a:bodyPr/>
        <a:lstStyle/>
        <a:p>
          <a:endParaRPr lang="en-US"/>
        </a:p>
      </dgm:t>
    </dgm:pt>
    <dgm:pt modelId="{B2EFAFB0-705E-46EF-A490-6A223218252E}" type="sibTrans" cxnId="{529C00C8-5D89-446B-9F96-42B0375CF4EB}">
      <dgm:prSet/>
      <dgm:spPr/>
      <dgm:t>
        <a:bodyPr/>
        <a:lstStyle/>
        <a:p>
          <a:endParaRPr lang="en-US"/>
        </a:p>
      </dgm:t>
    </dgm:pt>
    <dgm:pt modelId="{256FC41D-9BD6-4E50-9948-16CFAEC52FD8}" type="pres">
      <dgm:prSet presAssocID="{7A801D80-E65E-4DEE-BE37-099709B6E473}" presName="linear" presStyleCnt="0">
        <dgm:presLayoutVars>
          <dgm:animLvl val="lvl"/>
          <dgm:resizeHandles val="exact"/>
        </dgm:presLayoutVars>
      </dgm:prSet>
      <dgm:spPr/>
    </dgm:pt>
    <dgm:pt modelId="{F1CEFAE5-8DBA-4AE3-AB39-144D17C8C29B}" type="pres">
      <dgm:prSet presAssocID="{86F2ED31-9853-4294-B1E8-CA86E9233C99}" presName="parentText" presStyleLbl="node1" presStyleIdx="0" presStyleCnt="2">
        <dgm:presLayoutVars>
          <dgm:chMax val="0"/>
          <dgm:bulletEnabled val="1"/>
        </dgm:presLayoutVars>
      </dgm:prSet>
      <dgm:spPr/>
    </dgm:pt>
    <dgm:pt modelId="{3A0A4090-6ADF-4504-BBFE-99A31AC5EDEC}" type="pres">
      <dgm:prSet presAssocID="{4E1DFEFA-02BA-40C5-821B-DE18D173E798}" presName="spacer" presStyleCnt="0"/>
      <dgm:spPr/>
    </dgm:pt>
    <dgm:pt modelId="{40A0C5E3-D4FE-4F90-8E89-D8AA5EF36AA8}" type="pres">
      <dgm:prSet presAssocID="{BE72AB7E-5E75-445E-9D0E-DB454A0218DC}" presName="parentText" presStyleLbl="node1" presStyleIdx="1" presStyleCnt="2">
        <dgm:presLayoutVars>
          <dgm:chMax val="0"/>
          <dgm:bulletEnabled val="1"/>
        </dgm:presLayoutVars>
      </dgm:prSet>
      <dgm:spPr/>
    </dgm:pt>
  </dgm:ptLst>
  <dgm:cxnLst>
    <dgm:cxn modelId="{97E91318-9397-4E37-B9B2-73A459ACAC9E}" srcId="{7A801D80-E65E-4DEE-BE37-099709B6E473}" destId="{86F2ED31-9853-4294-B1E8-CA86E9233C99}" srcOrd="0" destOrd="0" parTransId="{23D759C5-CA9F-4E2B-AF41-43DA9921F9C5}" sibTransId="{4E1DFEFA-02BA-40C5-821B-DE18D173E798}"/>
    <dgm:cxn modelId="{2EFA389E-FC6D-4C4E-B20B-1D39F3EB3DAA}" type="presOf" srcId="{86F2ED31-9853-4294-B1E8-CA86E9233C99}" destId="{F1CEFAE5-8DBA-4AE3-AB39-144D17C8C29B}" srcOrd="0" destOrd="0" presId="urn:microsoft.com/office/officeart/2005/8/layout/vList2"/>
    <dgm:cxn modelId="{529C00C8-5D89-446B-9F96-42B0375CF4EB}" srcId="{7A801D80-E65E-4DEE-BE37-099709B6E473}" destId="{BE72AB7E-5E75-445E-9D0E-DB454A0218DC}" srcOrd="1" destOrd="0" parTransId="{70237007-73D1-4D00-BC49-8DB2B6422D8E}" sibTransId="{B2EFAFB0-705E-46EF-A490-6A223218252E}"/>
    <dgm:cxn modelId="{B3A6D1E7-263E-4687-85BA-EA70AC78DA0E}" type="presOf" srcId="{BE72AB7E-5E75-445E-9D0E-DB454A0218DC}" destId="{40A0C5E3-D4FE-4F90-8E89-D8AA5EF36AA8}" srcOrd="0" destOrd="0" presId="urn:microsoft.com/office/officeart/2005/8/layout/vList2"/>
    <dgm:cxn modelId="{689076E9-3FFA-4D70-9D34-69410DD0D38E}" type="presOf" srcId="{7A801D80-E65E-4DEE-BE37-099709B6E473}" destId="{256FC41D-9BD6-4E50-9948-16CFAEC52FD8}" srcOrd="0" destOrd="0" presId="urn:microsoft.com/office/officeart/2005/8/layout/vList2"/>
    <dgm:cxn modelId="{7728DEC5-CC4F-4F0B-8395-EFC597A81C5C}" type="presParOf" srcId="{256FC41D-9BD6-4E50-9948-16CFAEC52FD8}" destId="{F1CEFAE5-8DBA-4AE3-AB39-144D17C8C29B}" srcOrd="0" destOrd="0" presId="urn:microsoft.com/office/officeart/2005/8/layout/vList2"/>
    <dgm:cxn modelId="{41B30E20-9A44-48CD-952F-00E47F464D4D}" type="presParOf" srcId="{256FC41D-9BD6-4E50-9948-16CFAEC52FD8}" destId="{3A0A4090-6ADF-4504-BBFE-99A31AC5EDEC}" srcOrd="1" destOrd="0" presId="urn:microsoft.com/office/officeart/2005/8/layout/vList2"/>
    <dgm:cxn modelId="{22E1D839-A433-4569-BE62-77636489F596}" type="presParOf" srcId="{256FC41D-9BD6-4E50-9948-16CFAEC52FD8}" destId="{40A0C5E3-D4FE-4F90-8E89-D8AA5EF36AA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405F7C-F48A-4F6C-A1F9-D8B12E15A07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7EB96AA-A8BD-474A-9066-1D18018D1A74}">
      <dgm:prSet/>
      <dgm:spPr/>
      <dgm:t>
        <a:bodyPr/>
        <a:lstStyle/>
        <a:p>
          <a:r>
            <a:rPr lang="en-US" b="1" i="0" dirty="0"/>
            <a:t>The project deliverables include the following:</a:t>
          </a:r>
          <a:endParaRPr lang="en-US" b="1" dirty="0"/>
        </a:p>
      </dgm:t>
    </dgm:pt>
    <dgm:pt modelId="{B4F3392D-A3B9-4D3D-9835-B7C5D850EEF6}" type="parTrans" cxnId="{4907E7BE-E4A3-46C0-9525-FFD5A155B564}">
      <dgm:prSet/>
      <dgm:spPr/>
      <dgm:t>
        <a:bodyPr/>
        <a:lstStyle/>
        <a:p>
          <a:endParaRPr lang="en-US"/>
        </a:p>
      </dgm:t>
    </dgm:pt>
    <dgm:pt modelId="{CB1E722C-2140-4143-9B80-6EC95363AEC4}" type="sibTrans" cxnId="{4907E7BE-E4A3-46C0-9525-FFD5A155B564}">
      <dgm:prSet/>
      <dgm:spPr/>
      <dgm:t>
        <a:bodyPr/>
        <a:lstStyle/>
        <a:p>
          <a:endParaRPr lang="en-US"/>
        </a:p>
      </dgm:t>
    </dgm:pt>
    <dgm:pt modelId="{C5FB17D1-FD73-487A-B11D-019079C4336B}">
      <dgm:prSet/>
      <dgm:spPr/>
      <dgm:t>
        <a:bodyPr/>
        <a:lstStyle/>
        <a:p>
          <a:r>
            <a:rPr lang="en-US" b="1" i="0" dirty="0"/>
            <a:t>Consume data from </a:t>
          </a:r>
          <a:r>
            <a:rPr lang="en-US" b="1" i="0" u="sng" dirty="0">
              <a:hlinkClick xmlns:r="http://schemas.openxmlformats.org/officeDocument/2006/relationships" r:id="rId1"/>
            </a:rPr>
            <a:t>https://www.pubnub.com/developers/realtime-data-streams/wikipedia-changes/</a:t>
          </a:r>
          <a:r>
            <a:rPr lang="en-US" b="1" i="0" dirty="0"/>
            <a:t>.</a:t>
          </a:r>
        </a:p>
        <a:p>
          <a:r>
            <a:rPr lang="en-US" dirty="0">
              <a:hlinkClick xmlns:r="http://schemas.openxmlformats.org/officeDocument/2006/relationships" r:id="rId2"/>
            </a:rPr>
            <a:t>Demo: Easily connect and consume real-time streaming data | </a:t>
          </a:r>
          <a:r>
            <a:rPr lang="en-US" dirty="0" err="1">
              <a:hlinkClick xmlns:r="http://schemas.openxmlformats.org/officeDocument/2006/relationships" r:id="rId2"/>
            </a:rPr>
            <a:t>PubNub</a:t>
          </a:r>
          <a:endParaRPr lang="en-US" b="1" dirty="0"/>
        </a:p>
      </dgm:t>
    </dgm:pt>
    <dgm:pt modelId="{3D8827AB-7F76-4754-8CBF-F9459F18C178}" type="parTrans" cxnId="{69E015A5-7610-46BB-98EF-F5A51B1BE91F}">
      <dgm:prSet/>
      <dgm:spPr/>
      <dgm:t>
        <a:bodyPr/>
        <a:lstStyle/>
        <a:p>
          <a:endParaRPr lang="en-US"/>
        </a:p>
      </dgm:t>
    </dgm:pt>
    <dgm:pt modelId="{0BE13B0B-DC1D-4A92-A685-FAF4BF18882E}" type="sibTrans" cxnId="{69E015A5-7610-46BB-98EF-F5A51B1BE91F}">
      <dgm:prSet/>
      <dgm:spPr/>
      <dgm:t>
        <a:bodyPr/>
        <a:lstStyle/>
        <a:p>
          <a:endParaRPr lang="en-US"/>
        </a:p>
      </dgm:t>
    </dgm:pt>
    <dgm:pt modelId="{56A8E682-5A61-4DD2-AD56-0FC07F32CFF8}">
      <dgm:prSet/>
      <dgm:spPr/>
      <dgm:t>
        <a:bodyPr/>
        <a:lstStyle/>
        <a:p>
          <a:r>
            <a:rPr lang="en-US" b="1" i="0" dirty="0"/>
            <a:t>Consume the data locally on your PC using Python.</a:t>
          </a:r>
          <a:endParaRPr lang="en-US" b="1" dirty="0"/>
        </a:p>
      </dgm:t>
    </dgm:pt>
    <dgm:pt modelId="{AD64E52B-8F85-43AB-8881-5CBFDB679E0E}" type="parTrans" cxnId="{868EDAC2-D540-4324-97EF-6D6E096DAED9}">
      <dgm:prSet/>
      <dgm:spPr/>
      <dgm:t>
        <a:bodyPr/>
        <a:lstStyle/>
        <a:p>
          <a:endParaRPr lang="en-US"/>
        </a:p>
      </dgm:t>
    </dgm:pt>
    <dgm:pt modelId="{6147AC82-C93E-408E-A724-E718197AA60F}" type="sibTrans" cxnId="{868EDAC2-D540-4324-97EF-6D6E096DAED9}">
      <dgm:prSet/>
      <dgm:spPr/>
      <dgm:t>
        <a:bodyPr/>
        <a:lstStyle/>
        <a:p>
          <a:endParaRPr lang="en-US"/>
        </a:p>
      </dgm:t>
    </dgm:pt>
    <dgm:pt modelId="{59DA85D3-D602-4123-833E-2AAB29958468}">
      <dgm:prSet/>
      <dgm:spPr/>
      <dgm:t>
        <a:bodyPr/>
        <a:lstStyle/>
        <a:p>
          <a:r>
            <a:rPr lang="en-US" b="1" i="0" dirty="0"/>
            <a:t>Construct a query algorithm that produces an incremental number of changes in real-time. The Python code will require the use of a streaming library of your choosi</a:t>
          </a:r>
          <a:r>
            <a:rPr lang="en-US" b="0" i="0" dirty="0"/>
            <a:t>ng.</a:t>
          </a:r>
          <a:endParaRPr lang="en-US" dirty="0"/>
        </a:p>
      </dgm:t>
    </dgm:pt>
    <dgm:pt modelId="{2326DE92-BDFF-4F8A-9220-7B0F45C33B66}" type="parTrans" cxnId="{CFCFCE83-8C51-4EFF-9086-5EAAB1E13291}">
      <dgm:prSet/>
      <dgm:spPr/>
      <dgm:t>
        <a:bodyPr/>
        <a:lstStyle/>
        <a:p>
          <a:endParaRPr lang="en-US"/>
        </a:p>
      </dgm:t>
    </dgm:pt>
    <dgm:pt modelId="{5553E0CB-8EBC-463B-8864-29417BCA7875}" type="sibTrans" cxnId="{CFCFCE83-8C51-4EFF-9086-5EAAB1E13291}">
      <dgm:prSet/>
      <dgm:spPr/>
      <dgm:t>
        <a:bodyPr/>
        <a:lstStyle/>
        <a:p>
          <a:endParaRPr lang="en-US"/>
        </a:p>
      </dgm:t>
    </dgm:pt>
    <dgm:pt modelId="{BED836F1-76F4-451F-82F6-8A38A9F1AF98}">
      <dgm:prSet/>
      <dgm:spPr/>
      <dgm:t>
        <a:bodyPr/>
        <a:lstStyle/>
        <a:p>
          <a:r>
            <a:rPr lang="en-US" b="1" i="0" dirty="0"/>
            <a:t>Once complete, submit your assignment for grading in a Microsoft Word document.</a:t>
          </a:r>
          <a:endParaRPr lang="en-US" b="1" dirty="0"/>
        </a:p>
      </dgm:t>
    </dgm:pt>
    <dgm:pt modelId="{FA2DF400-EB02-40F8-9154-AD6B4130FE70}" type="parTrans" cxnId="{6CD7442F-C788-46EF-8BA8-8BCAFB08BFD4}">
      <dgm:prSet/>
      <dgm:spPr/>
      <dgm:t>
        <a:bodyPr/>
        <a:lstStyle/>
        <a:p>
          <a:endParaRPr lang="en-US"/>
        </a:p>
      </dgm:t>
    </dgm:pt>
    <dgm:pt modelId="{ADF665BE-A3AB-48BE-844A-7509549259AC}" type="sibTrans" cxnId="{6CD7442F-C788-46EF-8BA8-8BCAFB08BFD4}">
      <dgm:prSet/>
      <dgm:spPr/>
      <dgm:t>
        <a:bodyPr/>
        <a:lstStyle/>
        <a:p>
          <a:endParaRPr lang="en-US"/>
        </a:p>
      </dgm:t>
    </dgm:pt>
    <dgm:pt modelId="{23D42401-AD32-4831-9DD6-66E2050B0898}" type="pres">
      <dgm:prSet presAssocID="{86405F7C-F48A-4F6C-A1F9-D8B12E15A077}" presName="vert0" presStyleCnt="0">
        <dgm:presLayoutVars>
          <dgm:dir/>
          <dgm:animOne val="branch"/>
          <dgm:animLvl val="lvl"/>
        </dgm:presLayoutVars>
      </dgm:prSet>
      <dgm:spPr/>
    </dgm:pt>
    <dgm:pt modelId="{FAA5459F-4235-48C6-8FA0-44B7AD2C99DE}" type="pres">
      <dgm:prSet presAssocID="{A7EB96AA-A8BD-474A-9066-1D18018D1A74}" presName="thickLine" presStyleLbl="alignNode1" presStyleIdx="0" presStyleCnt="5"/>
      <dgm:spPr/>
    </dgm:pt>
    <dgm:pt modelId="{A99B5489-15FE-4E61-B942-42D4406B060F}" type="pres">
      <dgm:prSet presAssocID="{A7EB96AA-A8BD-474A-9066-1D18018D1A74}" presName="horz1" presStyleCnt="0"/>
      <dgm:spPr/>
    </dgm:pt>
    <dgm:pt modelId="{C0882FF9-BEE1-42D4-AE70-F5EC68C68E5B}" type="pres">
      <dgm:prSet presAssocID="{A7EB96AA-A8BD-474A-9066-1D18018D1A74}" presName="tx1" presStyleLbl="revTx" presStyleIdx="0" presStyleCnt="5"/>
      <dgm:spPr/>
    </dgm:pt>
    <dgm:pt modelId="{606AEE66-28FC-46A7-8C5D-C7B7109DDFC2}" type="pres">
      <dgm:prSet presAssocID="{A7EB96AA-A8BD-474A-9066-1D18018D1A74}" presName="vert1" presStyleCnt="0"/>
      <dgm:spPr/>
    </dgm:pt>
    <dgm:pt modelId="{375DF870-F9A2-429A-BC30-BCCFFAEBB1B9}" type="pres">
      <dgm:prSet presAssocID="{C5FB17D1-FD73-487A-B11D-019079C4336B}" presName="thickLine" presStyleLbl="alignNode1" presStyleIdx="1" presStyleCnt="5"/>
      <dgm:spPr/>
    </dgm:pt>
    <dgm:pt modelId="{AB4976B7-5DAE-41C5-B456-5038AB686F86}" type="pres">
      <dgm:prSet presAssocID="{C5FB17D1-FD73-487A-B11D-019079C4336B}" presName="horz1" presStyleCnt="0"/>
      <dgm:spPr/>
    </dgm:pt>
    <dgm:pt modelId="{E4E5AF80-840C-47D2-9366-007E90273C8B}" type="pres">
      <dgm:prSet presAssocID="{C5FB17D1-FD73-487A-B11D-019079C4336B}" presName="tx1" presStyleLbl="revTx" presStyleIdx="1" presStyleCnt="5"/>
      <dgm:spPr/>
    </dgm:pt>
    <dgm:pt modelId="{39C9D317-34B4-4ABA-8FA1-8E9A1B74182E}" type="pres">
      <dgm:prSet presAssocID="{C5FB17D1-FD73-487A-B11D-019079C4336B}" presName="vert1" presStyleCnt="0"/>
      <dgm:spPr/>
    </dgm:pt>
    <dgm:pt modelId="{356BDB7E-44AC-4742-AE65-CADD8D4D3428}" type="pres">
      <dgm:prSet presAssocID="{56A8E682-5A61-4DD2-AD56-0FC07F32CFF8}" presName="thickLine" presStyleLbl="alignNode1" presStyleIdx="2" presStyleCnt="5"/>
      <dgm:spPr/>
    </dgm:pt>
    <dgm:pt modelId="{0EFCF13C-BE6C-46CD-AD2C-3732C21AD0AA}" type="pres">
      <dgm:prSet presAssocID="{56A8E682-5A61-4DD2-AD56-0FC07F32CFF8}" presName="horz1" presStyleCnt="0"/>
      <dgm:spPr/>
    </dgm:pt>
    <dgm:pt modelId="{9A2C1A2E-034C-4DCC-ACB0-FFBC9CE00CE0}" type="pres">
      <dgm:prSet presAssocID="{56A8E682-5A61-4DD2-AD56-0FC07F32CFF8}" presName="tx1" presStyleLbl="revTx" presStyleIdx="2" presStyleCnt="5"/>
      <dgm:spPr/>
    </dgm:pt>
    <dgm:pt modelId="{233BBD24-A454-4E62-8CB8-A2F624BF3B19}" type="pres">
      <dgm:prSet presAssocID="{56A8E682-5A61-4DD2-AD56-0FC07F32CFF8}" presName="vert1" presStyleCnt="0"/>
      <dgm:spPr/>
    </dgm:pt>
    <dgm:pt modelId="{D459B40A-EDA3-4A96-9A62-AFAD1708C2A6}" type="pres">
      <dgm:prSet presAssocID="{59DA85D3-D602-4123-833E-2AAB29958468}" presName="thickLine" presStyleLbl="alignNode1" presStyleIdx="3" presStyleCnt="5"/>
      <dgm:spPr/>
    </dgm:pt>
    <dgm:pt modelId="{FDF34119-99F7-4B98-BF71-19963A816C60}" type="pres">
      <dgm:prSet presAssocID="{59DA85D3-D602-4123-833E-2AAB29958468}" presName="horz1" presStyleCnt="0"/>
      <dgm:spPr/>
    </dgm:pt>
    <dgm:pt modelId="{5B2713B2-05C3-4BED-8463-67CBBB235D54}" type="pres">
      <dgm:prSet presAssocID="{59DA85D3-D602-4123-833E-2AAB29958468}" presName="tx1" presStyleLbl="revTx" presStyleIdx="3" presStyleCnt="5"/>
      <dgm:spPr/>
    </dgm:pt>
    <dgm:pt modelId="{6FFCD6C4-4834-4668-B133-D8886E9150D3}" type="pres">
      <dgm:prSet presAssocID="{59DA85D3-D602-4123-833E-2AAB29958468}" presName="vert1" presStyleCnt="0"/>
      <dgm:spPr/>
    </dgm:pt>
    <dgm:pt modelId="{04994BCE-2E17-4D22-9EC4-7A484854B732}" type="pres">
      <dgm:prSet presAssocID="{BED836F1-76F4-451F-82F6-8A38A9F1AF98}" presName="thickLine" presStyleLbl="alignNode1" presStyleIdx="4" presStyleCnt="5"/>
      <dgm:spPr/>
    </dgm:pt>
    <dgm:pt modelId="{85D2E7C7-9616-45D3-BD2F-8FD043FCBA28}" type="pres">
      <dgm:prSet presAssocID="{BED836F1-76F4-451F-82F6-8A38A9F1AF98}" presName="horz1" presStyleCnt="0"/>
      <dgm:spPr/>
    </dgm:pt>
    <dgm:pt modelId="{6DED462B-D857-4C30-977F-E3B4EB3E7EB5}" type="pres">
      <dgm:prSet presAssocID="{BED836F1-76F4-451F-82F6-8A38A9F1AF98}" presName="tx1" presStyleLbl="revTx" presStyleIdx="4" presStyleCnt="5"/>
      <dgm:spPr/>
    </dgm:pt>
    <dgm:pt modelId="{89C696BD-3B16-4ACC-B202-24848A8FD902}" type="pres">
      <dgm:prSet presAssocID="{BED836F1-76F4-451F-82F6-8A38A9F1AF98}" presName="vert1" presStyleCnt="0"/>
      <dgm:spPr/>
    </dgm:pt>
  </dgm:ptLst>
  <dgm:cxnLst>
    <dgm:cxn modelId="{A9B76116-C72D-4345-8F9E-92BE1192DDDA}" type="presOf" srcId="{86405F7C-F48A-4F6C-A1F9-D8B12E15A077}" destId="{23D42401-AD32-4831-9DD6-66E2050B0898}" srcOrd="0" destOrd="0" presId="urn:microsoft.com/office/officeart/2008/layout/LinedList"/>
    <dgm:cxn modelId="{6CD7442F-C788-46EF-8BA8-8BCAFB08BFD4}" srcId="{86405F7C-F48A-4F6C-A1F9-D8B12E15A077}" destId="{BED836F1-76F4-451F-82F6-8A38A9F1AF98}" srcOrd="4" destOrd="0" parTransId="{FA2DF400-EB02-40F8-9154-AD6B4130FE70}" sibTransId="{ADF665BE-A3AB-48BE-844A-7509549259AC}"/>
    <dgm:cxn modelId="{37EC8941-AF8E-479A-9EFC-A74CA69F14AB}" type="presOf" srcId="{BED836F1-76F4-451F-82F6-8A38A9F1AF98}" destId="{6DED462B-D857-4C30-977F-E3B4EB3E7EB5}" srcOrd="0" destOrd="0" presId="urn:microsoft.com/office/officeart/2008/layout/LinedList"/>
    <dgm:cxn modelId="{CFCFCE83-8C51-4EFF-9086-5EAAB1E13291}" srcId="{86405F7C-F48A-4F6C-A1F9-D8B12E15A077}" destId="{59DA85D3-D602-4123-833E-2AAB29958468}" srcOrd="3" destOrd="0" parTransId="{2326DE92-BDFF-4F8A-9220-7B0F45C33B66}" sibTransId="{5553E0CB-8EBC-463B-8864-29417BCA7875}"/>
    <dgm:cxn modelId="{69E015A5-7610-46BB-98EF-F5A51B1BE91F}" srcId="{86405F7C-F48A-4F6C-A1F9-D8B12E15A077}" destId="{C5FB17D1-FD73-487A-B11D-019079C4336B}" srcOrd="1" destOrd="0" parTransId="{3D8827AB-7F76-4754-8CBF-F9459F18C178}" sibTransId="{0BE13B0B-DC1D-4A92-A685-FAF4BF18882E}"/>
    <dgm:cxn modelId="{D73EC7B3-40A4-4081-AC3E-33D97A46CEE7}" type="presOf" srcId="{56A8E682-5A61-4DD2-AD56-0FC07F32CFF8}" destId="{9A2C1A2E-034C-4DCC-ACB0-FFBC9CE00CE0}" srcOrd="0" destOrd="0" presId="urn:microsoft.com/office/officeart/2008/layout/LinedList"/>
    <dgm:cxn modelId="{4907E7BE-E4A3-46C0-9525-FFD5A155B564}" srcId="{86405F7C-F48A-4F6C-A1F9-D8B12E15A077}" destId="{A7EB96AA-A8BD-474A-9066-1D18018D1A74}" srcOrd="0" destOrd="0" parTransId="{B4F3392D-A3B9-4D3D-9835-B7C5D850EEF6}" sibTransId="{CB1E722C-2140-4143-9B80-6EC95363AEC4}"/>
    <dgm:cxn modelId="{868EDAC2-D540-4324-97EF-6D6E096DAED9}" srcId="{86405F7C-F48A-4F6C-A1F9-D8B12E15A077}" destId="{56A8E682-5A61-4DD2-AD56-0FC07F32CFF8}" srcOrd="2" destOrd="0" parTransId="{AD64E52B-8F85-43AB-8881-5CBFDB679E0E}" sibTransId="{6147AC82-C93E-408E-A724-E718197AA60F}"/>
    <dgm:cxn modelId="{0EB828C7-1C11-4AEE-A432-A222606A5EAD}" type="presOf" srcId="{A7EB96AA-A8BD-474A-9066-1D18018D1A74}" destId="{C0882FF9-BEE1-42D4-AE70-F5EC68C68E5B}" srcOrd="0" destOrd="0" presId="urn:microsoft.com/office/officeart/2008/layout/LinedList"/>
    <dgm:cxn modelId="{9B1DD1DA-A7CB-4238-9574-9E8657D26326}" type="presOf" srcId="{59DA85D3-D602-4123-833E-2AAB29958468}" destId="{5B2713B2-05C3-4BED-8463-67CBBB235D54}" srcOrd="0" destOrd="0" presId="urn:microsoft.com/office/officeart/2008/layout/LinedList"/>
    <dgm:cxn modelId="{CFDA69FA-7844-48BD-A610-295CDFAA6D03}" type="presOf" srcId="{C5FB17D1-FD73-487A-B11D-019079C4336B}" destId="{E4E5AF80-840C-47D2-9366-007E90273C8B}" srcOrd="0" destOrd="0" presId="urn:microsoft.com/office/officeart/2008/layout/LinedList"/>
    <dgm:cxn modelId="{9B2083F0-2AF3-416B-98BB-98A2FAC2784B}" type="presParOf" srcId="{23D42401-AD32-4831-9DD6-66E2050B0898}" destId="{FAA5459F-4235-48C6-8FA0-44B7AD2C99DE}" srcOrd="0" destOrd="0" presId="urn:microsoft.com/office/officeart/2008/layout/LinedList"/>
    <dgm:cxn modelId="{DB2843C9-D4D3-45D9-8790-B37B5F6DAAC7}" type="presParOf" srcId="{23D42401-AD32-4831-9DD6-66E2050B0898}" destId="{A99B5489-15FE-4E61-B942-42D4406B060F}" srcOrd="1" destOrd="0" presId="urn:microsoft.com/office/officeart/2008/layout/LinedList"/>
    <dgm:cxn modelId="{011810EF-6E4B-412E-A39A-AB64DBEA8DDB}" type="presParOf" srcId="{A99B5489-15FE-4E61-B942-42D4406B060F}" destId="{C0882FF9-BEE1-42D4-AE70-F5EC68C68E5B}" srcOrd="0" destOrd="0" presId="urn:microsoft.com/office/officeart/2008/layout/LinedList"/>
    <dgm:cxn modelId="{2E1913BF-3819-43E8-8112-E347453B87ED}" type="presParOf" srcId="{A99B5489-15FE-4E61-B942-42D4406B060F}" destId="{606AEE66-28FC-46A7-8C5D-C7B7109DDFC2}" srcOrd="1" destOrd="0" presId="urn:microsoft.com/office/officeart/2008/layout/LinedList"/>
    <dgm:cxn modelId="{5B162459-D2A2-4205-8A1C-81BD2B4218BB}" type="presParOf" srcId="{23D42401-AD32-4831-9DD6-66E2050B0898}" destId="{375DF870-F9A2-429A-BC30-BCCFFAEBB1B9}" srcOrd="2" destOrd="0" presId="urn:microsoft.com/office/officeart/2008/layout/LinedList"/>
    <dgm:cxn modelId="{DF1727E7-47D8-4C6D-AC95-116A2A638A02}" type="presParOf" srcId="{23D42401-AD32-4831-9DD6-66E2050B0898}" destId="{AB4976B7-5DAE-41C5-B456-5038AB686F86}" srcOrd="3" destOrd="0" presId="urn:microsoft.com/office/officeart/2008/layout/LinedList"/>
    <dgm:cxn modelId="{9A1686B1-4DD2-408B-88EF-90C5A96037C2}" type="presParOf" srcId="{AB4976B7-5DAE-41C5-B456-5038AB686F86}" destId="{E4E5AF80-840C-47D2-9366-007E90273C8B}" srcOrd="0" destOrd="0" presId="urn:microsoft.com/office/officeart/2008/layout/LinedList"/>
    <dgm:cxn modelId="{7B473C80-AA19-4865-BD3A-E28893C2EBB1}" type="presParOf" srcId="{AB4976B7-5DAE-41C5-B456-5038AB686F86}" destId="{39C9D317-34B4-4ABA-8FA1-8E9A1B74182E}" srcOrd="1" destOrd="0" presId="urn:microsoft.com/office/officeart/2008/layout/LinedList"/>
    <dgm:cxn modelId="{4FE7ECD9-15A7-4585-AD5E-0886768DF2BB}" type="presParOf" srcId="{23D42401-AD32-4831-9DD6-66E2050B0898}" destId="{356BDB7E-44AC-4742-AE65-CADD8D4D3428}" srcOrd="4" destOrd="0" presId="urn:microsoft.com/office/officeart/2008/layout/LinedList"/>
    <dgm:cxn modelId="{64C84FE2-44D0-4B1B-81B6-46EC8D8CA484}" type="presParOf" srcId="{23D42401-AD32-4831-9DD6-66E2050B0898}" destId="{0EFCF13C-BE6C-46CD-AD2C-3732C21AD0AA}" srcOrd="5" destOrd="0" presId="urn:microsoft.com/office/officeart/2008/layout/LinedList"/>
    <dgm:cxn modelId="{C2D35222-E479-44F4-A1BF-FEF41161FFD7}" type="presParOf" srcId="{0EFCF13C-BE6C-46CD-AD2C-3732C21AD0AA}" destId="{9A2C1A2E-034C-4DCC-ACB0-FFBC9CE00CE0}" srcOrd="0" destOrd="0" presId="urn:microsoft.com/office/officeart/2008/layout/LinedList"/>
    <dgm:cxn modelId="{8058EE4E-B105-4783-8531-83CFF298E14F}" type="presParOf" srcId="{0EFCF13C-BE6C-46CD-AD2C-3732C21AD0AA}" destId="{233BBD24-A454-4E62-8CB8-A2F624BF3B19}" srcOrd="1" destOrd="0" presId="urn:microsoft.com/office/officeart/2008/layout/LinedList"/>
    <dgm:cxn modelId="{07EAAAED-C839-4510-AF1A-60994CD181B2}" type="presParOf" srcId="{23D42401-AD32-4831-9DD6-66E2050B0898}" destId="{D459B40A-EDA3-4A96-9A62-AFAD1708C2A6}" srcOrd="6" destOrd="0" presId="urn:microsoft.com/office/officeart/2008/layout/LinedList"/>
    <dgm:cxn modelId="{1FC5FD8E-DCF9-476A-9253-8D9EC7FA3527}" type="presParOf" srcId="{23D42401-AD32-4831-9DD6-66E2050B0898}" destId="{FDF34119-99F7-4B98-BF71-19963A816C60}" srcOrd="7" destOrd="0" presId="urn:microsoft.com/office/officeart/2008/layout/LinedList"/>
    <dgm:cxn modelId="{E2823EF3-016E-490C-B415-2FF7BA2A098F}" type="presParOf" srcId="{FDF34119-99F7-4B98-BF71-19963A816C60}" destId="{5B2713B2-05C3-4BED-8463-67CBBB235D54}" srcOrd="0" destOrd="0" presId="urn:microsoft.com/office/officeart/2008/layout/LinedList"/>
    <dgm:cxn modelId="{29B1A2F9-A04F-4D45-AEDD-17AE8DD553BF}" type="presParOf" srcId="{FDF34119-99F7-4B98-BF71-19963A816C60}" destId="{6FFCD6C4-4834-4668-B133-D8886E9150D3}" srcOrd="1" destOrd="0" presId="urn:microsoft.com/office/officeart/2008/layout/LinedList"/>
    <dgm:cxn modelId="{AF79057E-A46D-4E50-B743-87B14159515C}" type="presParOf" srcId="{23D42401-AD32-4831-9DD6-66E2050B0898}" destId="{04994BCE-2E17-4D22-9EC4-7A484854B732}" srcOrd="8" destOrd="0" presId="urn:microsoft.com/office/officeart/2008/layout/LinedList"/>
    <dgm:cxn modelId="{A02C18D3-7E35-46A6-8DDB-F3A18920CC8B}" type="presParOf" srcId="{23D42401-AD32-4831-9DD6-66E2050B0898}" destId="{85D2E7C7-9616-45D3-BD2F-8FD043FCBA28}" srcOrd="9" destOrd="0" presId="urn:microsoft.com/office/officeart/2008/layout/LinedList"/>
    <dgm:cxn modelId="{D5C4FDDF-DC3D-4E38-8F38-E6BF5CC99502}" type="presParOf" srcId="{85D2E7C7-9616-45D3-BD2F-8FD043FCBA28}" destId="{6DED462B-D857-4C30-977F-E3B4EB3E7EB5}" srcOrd="0" destOrd="0" presId="urn:microsoft.com/office/officeart/2008/layout/LinedList"/>
    <dgm:cxn modelId="{7978A64B-7149-471B-8A0E-469A35AB901A}" type="presParOf" srcId="{85D2E7C7-9616-45D3-BD2F-8FD043FCBA28}" destId="{89C696BD-3B16-4ACC-B202-24848A8FD9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D55EB8-4101-4D02-B261-EB01BF29D60B}" type="doc">
      <dgm:prSet loTypeId="urn:microsoft.com/office/officeart/2008/layout/LinedList" loCatId="list" qsTypeId="urn:microsoft.com/office/officeart/2005/8/quickstyle/simple2" qsCatId="simple" csTypeId="urn:microsoft.com/office/officeart/2005/8/colors/accent2_2" csCatId="accent2"/>
      <dgm:spPr/>
      <dgm:t>
        <a:bodyPr/>
        <a:lstStyle/>
        <a:p>
          <a:endParaRPr lang="en-US"/>
        </a:p>
      </dgm:t>
    </dgm:pt>
    <dgm:pt modelId="{8A562219-5DB0-4F35-ABAE-81877068D259}">
      <dgm:prSet/>
      <dgm:spPr/>
      <dgm:t>
        <a:bodyPr/>
        <a:lstStyle/>
        <a:p>
          <a:r>
            <a:rPr lang="en-US"/>
            <a:t>The project deliverables include the following:</a:t>
          </a:r>
        </a:p>
      </dgm:t>
    </dgm:pt>
    <dgm:pt modelId="{20940A2D-3488-4E06-8AC3-6282C8211C10}" type="parTrans" cxnId="{D67B39D1-35C3-4187-B8C3-D3DFF7C44C56}">
      <dgm:prSet/>
      <dgm:spPr/>
      <dgm:t>
        <a:bodyPr/>
        <a:lstStyle/>
        <a:p>
          <a:endParaRPr lang="en-US"/>
        </a:p>
      </dgm:t>
    </dgm:pt>
    <dgm:pt modelId="{A77B409D-DC77-410D-B660-CD63E4A472B3}" type="sibTrans" cxnId="{D67B39D1-35C3-4187-B8C3-D3DFF7C44C56}">
      <dgm:prSet/>
      <dgm:spPr/>
      <dgm:t>
        <a:bodyPr/>
        <a:lstStyle/>
        <a:p>
          <a:endParaRPr lang="en-US"/>
        </a:p>
      </dgm:t>
    </dgm:pt>
    <dgm:pt modelId="{C292D73F-E67F-4B0F-A622-15B8E1E3492F}">
      <dgm:prSet/>
      <dgm:spPr/>
      <dgm:t>
        <a:bodyPr/>
        <a:lstStyle/>
        <a:p>
          <a:r>
            <a:rPr lang="en-US" b="1" dirty="0"/>
            <a:t>Consume data from </a:t>
          </a:r>
          <a:r>
            <a:rPr lang="en-US" u="sng" dirty="0">
              <a:hlinkClick xmlns:r="http://schemas.openxmlformats.org/officeDocument/2006/relationships" r:id="rId1"/>
            </a:rPr>
            <a:t>this link</a:t>
          </a:r>
          <a:r>
            <a:rPr lang="en-US" dirty="0"/>
            <a:t>. </a:t>
          </a:r>
        </a:p>
      </dgm:t>
    </dgm:pt>
    <dgm:pt modelId="{967CB0B2-7D4C-4536-A62F-1A773016DA1E}" type="parTrans" cxnId="{CD9789EA-1EF1-446E-891E-9086205DDBFB}">
      <dgm:prSet/>
      <dgm:spPr/>
      <dgm:t>
        <a:bodyPr/>
        <a:lstStyle/>
        <a:p>
          <a:endParaRPr lang="en-US"/>
        </a:p>
      </dgm:t>
    </dgm:pt>
    <dgm:pt modelId="{30945558-7DC8-4AF7-AF13-8F6B977EF9A2}" type="sibTrans" cxnId="{CD9789EA-1EF1-446E-891E-9086205DDBFB}">
      <dgm:prSet/>
      <dgm:spPr/>
      <dgm:t>
        <a:bodyPr/>
        <a:lstStyle/>
        <a:p>
          <a:endParaRPr lang="en-US"/>
        </a:p>
      </dgm:t>
    </dgm:pt>
    <dgm:pt modelId="{F80D5174-1EF1-463F-A3D7-F82EAF3E6715}">
      <dgm:prSet/>
      <dgm:spPr/>
      <dgm:t>
        <a:bodyPr/>
        <a:lstStyle/>
        <a:p>
          <a:r>
            <a:rPr lang="en-US" b="0" dirty="0"/>
            <a:t>Consume the data locally on your PC using Python. </a:t>
          </a:r>
        </a:p>
      </dgm:t>
    </dgm:pt>
    <dgm:pt modelId="{79566A97-B11E-460F-9E96-CE0CFB2D25A7}" type="parTrans" cxnId="{FEBC95C8-6F1C-40FE-8619-CB01E5B10C13}">
      <dgm:prSet/>
      <dgm:spPr/>
      <dgm:t>
        <a:bodyPr/>
        <a:lstStyle/>
        <a:p>
          <a:endParaRPr lang="en-US"/>
        </a:p>
      </dgm:t>
    </dgm:pt>
    <dgm:pt modelId="{D3376C36-EFD9-4AC2-AE47-349D417ACD77}" type="sibTrans" cxnId="{FEBC95C8-6F1C-40FE-8619-CB01E5B10C13}">
      <dgm:prSet/>
      <dgm:spPr/>
      <dgm:t>
        <a:bodyPr/>
        <a:lstStyle/>
        <a:p>
          <a:endParaRPr lang="en-US"/>
        </a:p>
      </dgm:t>
    </dgm:pt>
    <dgm:pt modelId="{6B3F5A73-E380-4179-BA7B-654DB7F43DFF}">
      <dgm:prSet/>
      <dgm:spPr/>
      <dgm:t>
        <a:bodyPr/>
        <a:lstStyle/>
        <a:p>
          <a:r>
            <a:rPr lang="en-US" b="1" dirty="0"/>
            <a:t>Construct a query algorithm that produces an incremental number of changes in real time. The Python code will require the use of a streaming library of your choosing</a:t>
          </a:r>
          <a:r>
            <a:rPr lang="en-US" dirty="0"/>
            <a:t>. </a:t>
          </a:r>
        </a:p>
      </dgm:t>
    </dgm:pt>
    <dgm:pt modelId="{7B343753-F7D0-45C2-AB3E-C0BA6BF7726E}" type="parTrans" cxnId="{CE58BF25-F8F5-4DBF-B3E0-AF4CB3843D82}">
      <dgm:prSet/>
      <dgm:spPr/>
      <dgm:t>
        <a:bodyPr/>
        <a:lstStyle/>
        <a:p>
          <a:endParaRPr lang="en-US"/>
        </a:p>
      </dgm:t>
    </dgm:pt>
    <dgm:pt modelId="{1B46F70B-ECD7-47AF-8093-7EAB4784CCA0}" type="sibTrans" cxnId="{CE58BF25-F8F5-4DBF-B3E0-AF4CB3843D82}">
      <dgm:prSet/>
      <dgm:spPr/>
      <dgm:t>
        <a:bodyPr/>
        <a:lstStyle/>
        <a:p>
          <a:endParaRPr lang="en-US"/>
        </a:p>
      </dgm:t>
    </dgm:pt>
    <dgm:pt modelId="{7A36C603-C4D8-4985-84C8-73E0DCA07DED}">
      <dgm:prSet/>
      <dgm:spPr/>
      <dgm:t>
        <a:bodyPr/>
        <a:lstStyle/>
        <a:p>
          <a:r>
            <a:rPr lang="en-US" b="0" dirty="0"/>
            <a:t>Once complete, submit your assignment for grading in Microsoft Word document.</a:t>
          </a:r>
        </a:p>
      </dgm:t>
    </dgm:pt>
    <dgm:pt modelId="{E04B4332-17E8-48BB-847D-7972A4336515}" type="parTrans" cxnId="{9F8DDD3D-DDA1-43DB-AF6C-3205C5FC9CC5}">
      <dgm:prSet/>
      <dgm:spPr/>
      <dgm:t>
        <a:bodyPr/>
        <a:lstStyle/>
        <a:p>
          <a:endParaRPr lang="en-US"/>
        </a:p>
      </dgm:t>
    </dgm:pt>
    <dgm:pt modelId="{6D30FD68-DE6F-41DB-8FBB-4B4E181729B0}" type="sibTrans" cxnId="{9F8DDD3D-DDA1-43DB-AF6C-3205C5FC9CC5}">
      <dgm:prSet/>
      <dgm:spPr/>
      <dgm:t>
        <a:bodyPr/>
        <a:lstStyle/>
        <a:p>
          <a:endParaRPr lang="en-US"/>
        </a:p>
      </dgm:t>
    </dgm:pt>
    <dgm:pt modelId="{1D7B2099-DAA1-4967-A229-C1B77F2F2474}" type="pres">
      <dgm:prSet presAssocID="{01D55EB8-4101-4D02-B261-EB01BF29D60B}" presName="vert0" presStyleCnt="0">
        <dgm:presLayoutVars>
          <dgm:dir/>
          <dgm:animOne val="branch"/>
          <dgm:animLvl val="lvl"/>
        </dgm:presLayoutVars>
      </dgm:prSet>
      <dgm:spPr/>
    </dgm:pt>
    <dgm:pt modelId="{5DEFE3EE-6352-4F35-9F8D-181D2B237B61}" type="pres">
      <dgm:prSet presAssocID="{8A562219-5DB0-4F35-ABAE-81877068D259}" presName="thickLine" presStyleLbl="alignNode1" presStyleIdx="0" presStyleCnt="1"/>
      <dgm:spPr/>
    </dgm:pt>
    <dgm:pt modelId="{2C0CBBD6-B36A-46FB-87E7-706123A5D3BE}" type="pres">
      <dgm:prSet presAssocID="{8A562219-5DB0-4F35-ABAE-81877068D259}" presName="horz1" presStyleCnt="0"/>
      <dgm:spPr/>
    </dgm:pt>
    <dgm:pt modelId="{C789B347-6BB2-46D4-B739-8E78968104C2}" type="pres">
      <dgm:prSet presAssocID="{8A562219-5DB0-4F35-ABAE-81877068D259}" presName="tx1" presStyleLbl="revTx" presStyleIdx="0" presStyleCnt="5"/>
      <dgm:spPr/>
    </dgm:pt>
    <dgm:pt modelId="{F555591C-FB95-4ADD-99E2-5ED81248311E}" type="pres">
      <dgm:prSet presAssocID="{8A562219-5DB0-4F35-ABAE-81877068D259}" presName="vert1" presStyleCnt="0"/>
      <dgm:spPr/>
    </dgm:pt>
    <dgm:pt modelId="{369B57A0-912D-4512-8874-7083BDC6D8B2}" type="pres">
      <dgm:prSet presAssocID="{C292D73F-E67F-4B0F-A622-15B8E1E3492F}" presName="vertSpace2a" presStyleCnt="0"/>
      <dgm:spPr/>
    </dgm:pt>
    <dgm:pt modelId="{65FF8E5B-1F40-43B7-890E-DF288ED281EB}" type="pres">
      <dgm:prSet presAssocID="{C292D73F-E67F-4B0F-A622-15B8E1E3492F}" presName="horz2" presStyleCnt="0"/>
      <dgm:spPr/>
    </dgm:pt>
    <dgm:pt modelId="{D2BC4ABD-CBB7-4D7C-B2B7-54006263D396}" type="pres">
      <dgm:prSet presAssocID="{C292D73F-E67F-4B0F-A622-15B8E1E3492F}" presName="horzSpace2" presStyleCnt="0"/>
      <dgm:spPr/>
    </dgm:pt>
    <dgm:pt modelId="{9E7211A7-EE3B-4460-95CF-437563184C5B}" type="pres">
      <dgm:prSet presAssocID="{C292D73F-E67F-4B0F-A622-15B8E1E3492F}" presName="tx2" presStyleLbl="revTx" presStyleIdx="1" presStyleCnt="5"/>
      <dgm:spPr/>
    </dgm:pt>
    <dgm:pt modelId="{930C7E6D-BDDA-4581-AF54-8E74FCA6603E}" type="pres">
      <dgm:prSet presAssocID="{C292D73F-E67F-4B0F-A622-15B8E1E3492F}" presName="vert2" presStyleCnt="0"/>
      <dgm:spPr/>
    </dgm:pt>
    <dgm:pt modelId="{2749B8EB-A03E-4BF2-B1D4-BB8C57252DB3}" type="pres">
      <dgm:prSet presAssocID="{C292D73F-E67F-4B0F-A622-15B8E1E3492F}" presName="thinLine2b" presStyleLbl="callout" presStyleIdx="0" presStyleCnt="4"/>
      <dgm:spPr/>
    </dgm:pt>
    <dgm:pt modelId="{CD716842-6109-43A8-919A-5A98A813794A}" type="pres">
      <dgm:prSet presAssocID="{C292D73F-E67F-4B0F-A622-15B8E1E3492F}" presName="vertSpace2b" presStyleCnt="0"/>
      <dgm:spPr/>
    </dgm:pt>
    <dgm:pt modelId="{82AE42EA-4B3E-4739-A4F6-F3B6A0637949}" type="pres">
      <dgm:prSet presAssocID="{F80D5174-1EF1-463F-A3D7-F82EAF3E6715}" presName="horz2" presStyleCnt="0"/>
      <dgm:spPr/>
    </dgm:pt>
    <dgm:pt modelId="{E4EA8875-0C6E-4399-87CE-9272634C94B4}" type="pres">
      <dgm:prSet presAssocID="{F80D5174-1EF1-463F-A3D7-F82EAF3E6715}" presName="horzSpace2" presStyleCnt="0"/>
      <dgm:spPr/>
    </dgm:pt>
    <dgm:pt modelId="{4108423C-6CB6-4303-8154-48E606357BFE}" type="pres">
      <dgm:prSet presAssocID="{F80D5174-1EF1-463F-A3D7-F82EAF3E6715}" presName="tx2" presStyleLbl="revTx" presStyleIdx="2" presStyleCnt="5"/>
      <dgm:spPr/>
    </dgm:pt>
    <dgm:pt modelId="{2EFE3E4E-E13F-49E0-B3E5-1C749CBBBF6F}" type="pres">
      <dgm:prSet presAssocID="{F80D5174-1EF1-463F-A3D7-F82EAF3E6715}" presName="vert2" presStyleCnt="0"/>
      <dgm:spPr/>
    </dgm:pt>
    <dgm:pt modelId="{FE477DF2-B6F7-4E80-B123-E450392B2E88}" type="pres">
      <dgm:prSet presAssocID="{F80D5174-1EF1-463F-A3D7-F82EAF3E6715}" presName="thinLine2b" presStyleLbl="callout" presStyleIdx="1" presStyleCnt="4"/>
      <dgm:spPr/>
    </dgm:pt>
    <dgm:pt modelId="{15AA679C-DAA2-4754-9BFD-48E54ACC4158}" type="pres">
      <dgm:prSet presAssocID="{F80D5174-1EF1-463F-A3D7-F82EAF3E6715}" presName="vertSpace2b" presStyleCnt="0"/>
      <dgm:spPr/>
    </dgm:pt>
    <dgm:pt modelId="{7815B3CD-337C-4BCA-A6A4-91B92785C44A}" type="pres">
      <dgm:prSet presAssocID="{6B3F5A73-E380-4179-BA7B-654DB7F43DFF}" presName="horz2" presStyleCnt="0"/>
      <dgm:spPr/>
    </dgm:pt>
    <dgm:pt modelId="{4E53A8C7-7935-4061-8025-A6E66F590B34}" type="pres">
      <dgm:prSet presAssocID="{6B3F5A73-E380-4179-BA7B-654DB7F43DFF}" presName="horzSpace2" presStyleCnt="0"/>
      <dgm:spPr/>
    </dgm:pt>
    <dgm:pt modelId="{51B540CC-E20E-4792-A9D8-592B82AFF95A}" type="pres">
      <dgm:prSet presAssocID="{6B3F5A73-E380-4179-BA7B-654DB7F43DFF}" presName="tx2" presStyleLbl="revTx" presStyleIdx="3" presStyleCnt="5"/>
      <dgm:spPr/>
    </dgm:pt>
    <dgm:pt modelId="{D82F191C-9CE7-4CED-A1C2-1C22D0EB8167}" type="pres">
      <dgm:prSet presAssocID="{6B3F5A73-E380-4179-BA7B-654DB7F43DFF}" presName="vert2" presStyleCnt="0"/>
      <dgm:spPr/>
    </dgm:pt>
    <dgm:pt modelId="{30D2D328-B8B5-42BF-8388-F5856B0C027D}" type="pres">
      <dgm:prSet presAssocID="{6B3F5A73-E380-4179-BA7B-654DB7F43DFF}" presName="thinLine2b" presStyleLbl="callout" presStyleIdx="2" presStyleCnt="4"/>
      <dgm:spPr/>
    </dgm:pt>
    <dgm:pt modelId="{E7872092-A30B-41C7-874C-240B9BF29026}" type="pres">
      <dgm:prSet presAssocID="{6B3F5A73-E380-4179-BA7B-654DB7F43DFF}" presName="vertSpace2b" presStyleCnt="0"/>
      <dgm:spPr/>
    </dgm:pt>
    <dgm:pt modelId="{DBD1618B-BF99-46D7-9600-90632F588168}" type="pres">
      <dgm:prSet presAssocID="{7A36C603-C4D8-4985-84C8-73E0DCA07DED}" presName="horz2" presStyleCnt="0"/>
      <dgm:spPr/>
    </dgm:pt>
    <dgm:pt modelId="{CC10B8CB-FD0F-45EE-8A81-6018E29B8A2B}" type="pres">
      <dgm:prSet presAssocID="{7A36C603-C4D8-4985-84C8-73E0DCA07DED}" presName="horzSpace2" presStyleCnt="0"/>
      <dgm:spPr/>
    </dgm:pt>
    <dgm:pt modelId="{9D9BE6A1-30E6-4C30-B1E4-B3863A3D0506}" type="pres">
      <dgm:prSet presAssocID="{7A36C603-C4D8-4985-84C8-73E0DCA07DED}" presName="tx2" presStyleLbl="revTx" presStyleIdx="4" presStyleCnt="5"/>
      <dgm:spPr/>
    </dgm:pt>
    <dgm:pt modelId="{F927FD6F-185B-40A9-A6A3-14DE4AB7B111}" type="pres">
      <dgm:prSet presAssocID="{7A36C603-C4D8-4985-84C8-73E0DCA07DED}" presName="vert2" presStyleCnt="0"/>
      <dgm:spPr/>
    </dgm:pt>
    <dgm:pt modelId="{F1C5B058-2005-423E-AADB-7571724A39FA}" type="pres">
      <dgm:prSet presAssocID="{7A36C603-C4D8-4985-84C8-73E0DCA07DED}" presName="thinLine2b" presStyleLbl="callout" presStyleIdx="3" presStyleCnt="4"/>
      <dgm:spPr/>
    </dgm:pt>
    <dgm:pt modelId="{97CC8B83-3D64-4831-90A0-A7D05A7B8AD4}" type="pres">
      <dgm:prSet presAssocID="{7A36C603-C4D8-4985-84C8-73E0DCA07DED}" presName="vertSpace2b" presStyleCnt="0"/>
      <dgm:spPr/>
    </dgm:pt>
  </dgm:ptLst>
  <dgm:cxnLst>
    <dgm:cxn modelId="{3EB21406-D3B6-4E6F-9D0B-2A02384F2D7D}" type="presOf" srcId="{F80D5174-1EF1-463F-A3D7-F82EAF3E6715}" destId="{4108423C-6CB6-4303-8154-48E606357BFE}" srcOrd="0" destOrd="0" presId="urn:microsoft.com/office/officeart/2008/layout/LinedList"/>
    <dgm:cxn modelId="{7A793D06-269F-4CA0-8D96-A88E40D25AC5}" type="presOf" srcId="{8A562219-5DB0-4F35-ABAE-81877068D259}" destId="{C789B347-6BB2-46D4-B739-8E78968104C2}" srcOrd="0" destOrd="0" presId="urn:microsoft.com/office/officeart/2008/layout/LinedList"/>
    <dgm:cxn modelId="{CE58BF25-F8F5-4DBF-B3E0-AF4CB3843D82}" srcId="{8A562219-5DB0-4F35-ABAE-81877068D259}" destId="{6B3F5A73-E380-4179-BA7B-654DB7F43DFF}" srcOrd="2" destOrd="0" parTransId="{7B343753-F7D0-45C2-AB3E-C0BA6BF7726E}" sibTransId="{1B46F70B-ECD7-47AF-8093-7EAB4784CCA0}"/>
    <dgm:cxn modelId="{A9778730-C0BF-4F83-88DA-E27FEFB90CC0}" type="presOf" srcId="{C292D73F-E67F-4B0F-A622-15B8E1E3492F}" destId="{9E7211A7-EE3B-4460-95CF-437563184C5B}" srcOrd="0" destOrd="0" presId="urn:microsoft.com/office/officeart/2008/layout/LinedList"/>
    <dgm:cxn modelId="{9F8DDD3D-DDA1-43DB-AF6C-3205C5FC9CC5}" srcId="{8A562219-5DB0-4F35-ABAE-81877068D259}" destId="{7A36C603-C4D8-4985-84C8-73E0DCA07DED}" srcOrd="3" destOrd="0" parTransId="{E04B4332-17E8-48BB-847D-7972A4336515}" sibTransId="{6D30FD68-DE6F-41DB-8FBB-4B4E181729B0}"/>
    <dgm:cxn modelId="{577ECB46-85D4-4D4E-99C3-1443F7D05507}" type="presOf" srcId="{7A36C603-C4D8-4985-84C8-73E0DCA07DED}" destId="{9D9BE6A1-30E6-4C30-B1E4-B3863A3D0506}" srcOrd="0" destOrd="0" presId="urn:microsoft.com/office/officeart/2008/layout/LinedList"/>
    <dgm:cxn modelId="{378E8AA8-A762-496B-92EB-F29378D230EE}" type="presOf" srcId="{6B3F5A73-E380-4179-BA7B-654DB7F43DFF}" destId="{51B540CC-E20E-4792-A9D8-592B82AFF95A}" srcOrd="0" destOrd="0" presId="urn:microsoft.com/office/officeart/2008/layout/LinedList"/>
    <dgm:cxn modelId="{FEBC95C8-6F1C-40FE-8619-CB01E5B10C13}" srcId="{8A562219-5DB0-4F35-ABAE-81877068D259}" destId="{F80D5174-1EF1-463F-A3D7-F82EAF3E6715}" srcOrd="1" destOrd="0" parTransId="{79566A97-B11E-460F-9E96-CE0CFB2D25A7}" sibTransId="{D3376C36-EFD9-4AC2-AE47-349D417ACD77}"/>
    <dgm:cxn modelId="{D67B39D1-35C3-4187-B8C3-D3DFF7C44C56}" srcId="{01D55EB8-4101-4D02-B261-EB01BF29D60B}" destId="{8A562219-5DB0-4F35-ABAE-81877068D259}" srcOrd="0" destOrd="0" parTransId="{20940A2D-3488-4E06-8AC3-6282C8211C10}" sibTransId="{A77B409D-DC77-410D-B660-CD63E4A472B3}"/>
    <dgm:cxn modelId="{CD9789EA-1EF1-446E-891E-9086205DDBFB}" srcId="{8A562219-5DB0-4F35-ABAE-81877068D259}" destId="{C292D73F-E67F-4B0F-A622-15B8E1E3492F}" srcOrd="0" destOrd="0" parTransId="{967CB0B2-7D4C-4536-A62F-1A773016DA1E}" sibTransId="{30945558-7DC8-4AF7-AF13-8F6B977EF9A2}"/>
    <dgm:cxn modelId="{D14263F6-FE0C-409B-9A54-3597F57B13ED}" type="presOf" srcId="{01D55EB8-4101-4D02-B261-EB01BF29D60B}" destId="{1D7B2099-DAA1-4967-A229-C1B77F2F2474}" srcOrd="0" destOrd="0" presId="urn:microsoft.com/office/officeart/2008/layout/LinedList"/>
    <dgm:cxn modelId="{42A376A0-7EA3-4A8D-8A08-044585583720}" type="presParOf" srcId="{1D7B2099-DAA1-4967-A229-C1B77F2F2474}" destId="{5DEFE3EE-6352-4F35-9F8D-181D2B237B61}" srcOrd="0" destOrd="0" presId="urn:microsoft.com/office/officeart/2008/layout/LinedList"/>
    <dgm:cxn modelId="{2943B905-9D66-4838-B772-1AE7F3F783E0}" type="presParOf" srcId="{1D7B2099-DAA1-4967-A229-C1B77F2F2474}" destId="{2C0CBBD6-B36A-46FB-87E7-706123A5D3BE}" srcOrd="1" destOrd="0" presId="urn:microsoft.com/office/officeart/2008/layout/LinedList"/>
    <dgm:cxn modelId="{5366A836-F013-4835-9CAF-C65928CDA7AA}" type="presParOf" srcId="{2C0CBBD6-B36A-46FB-87E7-706123A5D3BE}" destId="{C789B347-6BB2-46D4-B739-8E78968104C2}" srcOrd="0" destOrd="0" presId="urn:microsoft.com/office/officeart/2008/layout/LinedList"/>
    <dgm:cxn modelId="{97A76F74-7731-465F-9B78-5E1B576CA02E}" type="presParOf" srcId="{2C0CBBD6-B36A-46FB-87E7-706123A5D3BE}" destId="{F555591C-FB95-4ADD-99E2-5ED81248311E}" srcOrd="1" destOrd="0" presId="urn:microsoft.com/office/officeart/2008/layout/LinedList"/>
    <dgm:cxn modelId="{26CFCA7F-8987-4371-9BD9-EA0EA393F76C}" type="presParOf" srcId="{F555591C-FB95-4ADD-99E2-5ED81248311E}" destId="{369B57A0-912D-4512-8874-7083BDC6D8B2}" srcOrd="0" destOrd="0" presId="urn:microsoft.com/office/officeart/2008/layout/LinedList"/>
    <dgm:cxn modelId="{5BAA160D-72BB-4BDB-B063-3E7D68CACE4D}" type="presParOf" srcId="{F555591C-FB95-4ADD-99E2-5ED81248311E}" destId="{65FF8E5B-1F40-43B7-890E-DF288ED281EB}" srcOrd="1" destOrd="0" presId="urn:microsoft.com/office/officeart/2008/layout/LinedList"/>
    <dgm:cxn modelId="{E799F3F4-4915-470A-9E3A-6A6D103B06C7}" type="presParOf" srcId="{65FF8E5B-1F40-43B7-890E-DF288ED281EB}" destId="{D2BC4ABD-CBB7-4D7C-B2B7-54006263D396}" srcOrd="0" destOrd="0" presId="urn:microsoft.com/office/officeart/2008/layout/LinedList"/>
    <dgm:cxn modelId="{B91D81DE-2CF3-4F79-9F03-1940CB67DF8B}" type="presParOf" srcId="{65FF8E5B-1F40-43B7-890E-DF288ED281EB}" destId="{9E7211A7-EE3B-4460-95CF-437563184C5B}" srcOrd="1" destOrd="0" presId="urn:microsoft.com/office/officeart/2008/layout/LinedList"/>
    <dgm:cxn modelId="{77469E36-1282-4744-8775-828C97683259}" type="presParOf" srcId="{65FF8E5B-1F40-43B7-890E-DF288ED281EB}" destId="{930C7E6D-BDDA-4581-AF54-8E74FCA6603E}" srcOrd="2" destOrd="0" presId="urn:microsoft.com/office/officeart/2008/layout/LinedList"/>
    <dgm:cxn modelId="{87F95B06-1488-4C4F-B7F6-AD75C039EA63}" type="presParOf" srcId="{F555591C-FB95-4ADD-99E2-5ED81248311E}" destId="{2749B8EB-A03E-4BF2-B1D4-BB8C57252DB3}" srcOrd="2" destOrd="0" presId="urn:microsoft.com/office/officeart/2008/layout/LinedList"/>
    <dgm:cxn modelId="{E5312E4D-C4C1-480D-B20D-4C20C5C920ED}" type="presParOf" srcId="{F555591C-FB95-4ADD-99E2-5ED81248311E}" destId="{CD716842-6109-43A8-919A-5A98A813794A}" srcOrd="3" destOrd="0" presId="urn:microsoft.com/office/officeart/2008/layout/LinedList"/>
    <dgm:cxn modelId="{269B038E-054D-4720-97A7-DAA1B27EE8A4}" type="presParOf" srcId="{F555591C-FB95-4ADD-99E2-5ED81248311E}" destId="{82AE42EA-4B3E-4739-A4F6-F3B6A0637949}" srcOrd="4" destOrd="0" presId="urn:microsoft.com/office/officeart/2008/layout/LinedList"/>
    <dgm:cxn modelId="{CE65B4CC-520D-4247-9AEF-ED74B1C459D0}" type="presParOf" srcId="{82AE42EA-4B3E-4739-A4F6-F3B6A0637949}" destId="{E4EA8875-0C6E-4399-87CE-9272634C94B4}" srcOrd="0" destOrd="0" presId="urn:microsoft.com/office/officeart/2008/layout/LinedList"/>
    <dgm:cxn modelId="{92A3FA94-D69A-4E43-AA73-33EA34D8DE07}" type="presParOf" srcId="{82AE42EA-4B3E-4739-A4F6-F3B6A0637949}" destId="{4108423C-6CB6-4303-8154-48E606357BFE}" srcOrd="1" destOrd="0" presId="urn:microsoft.com/office/officeart/2008/layout/LinedList"/>
    <dgm:cxn modelId="{608221F3-39AB-4E75-A18B-44552EAC0514}" type="presParOf" srcId="{82AE42EA-4B3E-4739-A4F6-F3B6A0637949}" destId="{2EFE3E4E-E13F-49E0-B3E5-1C749CBBBF6F}" srcOrd="2" destOrd="0" presId="urn:microsoft.com/office/officeart/2008/layout/LinedList"/>
    <dgm:cxn modelId="{142E0EA5-D3FD-4F10-A0B8-2D7F41BFDF9A}" type="presParOf" srcId="{F555591C-FB95-4ADD-99E2-5ED81248311E}" destId="{FE477DF2-B6F7-4E80-B123-E450392B2E88}" srcOrd="5" destOrd="0" presId="urn:microsoft.com/office/officeart/2008/layout/LinedList"/>
    <dgm:cxn modelId="{1B65D8BE-B616-43A6-8BC7-AF46C5E5C892}" type="presParOf" srcId="{F555591C-FB95-4ADD-99E2-5ED81248311E}" destId="{15AA679C-DAA2-4754-9BFD-48E54ACC4158}" srcOrd="6" destOrd="0" presId="urn:microsoft.com/office/officeart/2008/layout/LinedList"/>
    <dgm:cxn modelId="{19C16B2E-1361-4019-8C30-C59E27A1543E}" type="presParOf" srcId="{F555591C-FB95-4ADD-99E2-5ED81248311E}" destId="{7815B3CD-337C-4BCA-A6A4-91B92785C44A}" srcOrd="7" destOrd="0" presId="urn:microsoft.com/office/officeart/2008/layout/LinedList"/>
    <dgm:cxn modelId="{861466F6-BAFA-4701-A45C-949EFDCA3359}" type="presParOf" srcId="{7815B3CD-337C-4BCA-A6A4-91B92785C44A}" destId="{4E53A8C7-7935-4061-8025-A6E66F590B34}" srcOrd="0" destOrd="0" presId="urn:microsoft.com/office/officeart/2008/layout/LinedList"/>
    <dgm:cxn modelId="{3F680C60-8D92-43E3-B3A8-A0EA949718B3}" type="presParOf" srcId="{7815B3CD-337C-4BCA-A6A4-91B92785C44A}" destId="{51B540CC-E20E-4792-A9D8-592B82AFF95A}" srcOrd="1" destOrd="0" presId="urn:microsoft.com/office/officeart/2008/layout/LinedList"/>
    <dgm:cxn modelId="{5096A143-C75F-4CFC-8DAE-759727590C7F}" type="presParOf" srcId="{7815B3CD-337C-4BCA-A6A4-91B92785C44A}" destId="{D82F191C-9CE7-4CED-A1C2-1C22D0EB8167}" srcOrd="2" destOrd="0" presId="urn:microsoft.com/office/officeart/2008/layout/LinedList"/>
    <dgm:cxn modelId="{29069462-DBF7-4EAA-9D51-89FBB0E02BD5}" type="presParOf" srcId="{F555591C-FB95-4ADD-99E2-5ED81248311E}" destId="{30D2D328-B8B5-42BF-8388-F5856B0C027D}" srcOrd="8" destOrd="0" presId="urn:microsoft.com/office/officeart/2008/layout/LinedList"/>
    <dgm:cxn modelId="{2C31A8DF-3574-4D64-A81D-BB081E886167}" type="presParOf" srcId="{F555591C-FB95-4ADD-99E2-5ED81248311E}" destId="{E7872092-A30B-41C7-874C-240B9BF29026}" srcOrd="9" destOrd="0" presId="urn:microsoft.com/office/officeart/2008/layout/LinedList"/>
    <dgm:cxn modelId="{865A9A42-5CC2-487F-9227-831836D76169}" type="presParOf" srcId="{F555591C-FB95-4ADD-99E2-5ED81248311E}" destId="{DBD1618B-BF99-46D7-9600-90632F588168}" srcOrd="10" destOrd="0" presId="urn:microsoft.com/office/officeart/2008/layout/LinedList"/>
    <dgm:cxn modelId="{FB96BAAD-3944-4380-9486-9F898E744284}" type="presParOf" srcId="{DBD1618B-BF99-46D7-9600-90632F588168}" destId="{CC10B8CB-FD0F-45EE-8A81-6018E29B8A2B}" srcOrd="0" destOrd="0" presId="urn:microsoft.com/office/officeart/2008/layout/LinedList"/>
    <dgm:cxn modelId="{546DC632-3AFB-444F-A370-08B3733A63A2}" type="presParOf" srcId="{DBD1618B-BF99-46D7-9600-90632F588168}" destId="{9D9BE6A1-30E6-4C30-B1E4-B3863A3D0506}" srcOrd="1" destOrd="0" presId="urn:microsoft.com/office/officeart/2008/layout/LinedList"/>
    <dgm:cxn modelId="{3BC26C24-91E1-4E64-A65C-BB21676A72D4}" type="presParOf" srcId="{DBD1618B-BF99-46D7-9600-90632F588168}" destId="{F927FD6F-185B-40A9-A6A3-14DE4AB7B111}" srcOrd="2" destOrd="0" presId="urn:microsoft.com/office/officeart/2008/layout/LinedList"/>
    <dgm:cxn modelId="{BD0B67B7-3627-4E49-8CD8-54205F6B9AF6}" type="presParOf" srcId="{F555591C-FB95-4ADD-99E2-5ED81248311E}" destId="{F1C5B058-2005-423E-AADB-7571724A39FA}" srcOrd="11" destOrd="0" presId="urn:microsoft.com/office/officeart/2008/layout/LinedList"/>
    <dgm:cxn modelId="{8FDE9958-A520-4CD6-A156-F1B35DCB374A}" type="presParOf" srcId="{F555591C-FB95-4ADD-99E2-5ED81248311E}" destId="{97CC8B83-3D64-4831-90A0-A7D05A7B8AD4}"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43A8281-E937-496A-8E8D-3E68A1E76672}"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2ACE29BC-3033-4C63-95BA-B7EC57F47A48}">
      <dgm:prSet/>
      <dgm:spPr/>
      <dgm:t>
        <a:bodyPr/>
        <a:lstStyle/>
        <a:p>
          <a:r>
            <a:rPr lang="en-US" b="0" i="0"/>
            <a:t>For simplicity, the following workflow descriptions assume that the model is prepared to evaluate the model performance (in other words, the model is warm).</a:t>
          </a:r>
          <a:endParaRPr lang="en-US"/>
        </a:p>
      </dgm:t>
    </dgm:pt>
    <dgm:pt modelId="{EEF00166-CF65-4FA6-A9E8-918B80908D4E}" type="parTrans" cxnId="{FC126ADF-9DFA-4319-A4E0-F5A41529F3CE}">
      <dgm:prSet/>
      <dgm:spPr/>
      <dgm:t>
        <a:bodyPr/>
        <a:lstStyle/>
        <a:p>
          <a:endParaRPr lang="en-US"/>
        </a:p>
      </dgm:t>
    </dgm:pt>
    <dgm:pt modelId="{5125080D-79E2-4219-9962-19A978DE0962}" type="sibTrans" cxnId="{FC126ADF-9DFA-4319-A4E0-F5A41529F3CE}">
      <dgm:prSet/>
      <dgm:spPr/>
      <dgm:t>
        <a:bodyPr/>
        <a:lstStyle/>
        <a:p>
          <a:endParaRPr lang="en-US"/>
        </a:p>
      </dgm:t>
    </dgm:pt>
    <dgm:pt modelId="{1EC8BEA8-6189-4D04-9380-7EE197C0E69E}">
      <dgm:prSet/>
      <dgm:spPr/>
      <dgm:t>
        <a:bodyPr/>
        <a:lstStyle/>
        <a:p>
          <a:r>
            <a:rPr lang="en-US" b="0" i="0"/>
            <a:t>An incremental learning model object fully specifies how functions implement incremental fitting and model performance evaluation. </a:t>
          </a:r>
          <a:endParaRPr lang="en-US"/>
        </a:p>
      </dgm:t>
    </dgm:pt>
    <dgm:pt modelId="{4D29782B-6F37-4C6F-82E6-A02F48283DB2}" type="parTrans" cxnId="{50E80806-1169-4172-99FB-FA8FB0F31264}">
      <dgm:prSet/>
      <dgm:spPr/>
      <dgm:t>
        <a:bodyPr/>
        <a:lstStyle/>
        <a:p>
          <a:endParaRPr lang="en-US"/>
        </a:p>
      </dgm:t>
    </dgm:pt>
    <dgm:pt modelId="{394F930C-D2A3-49A3-B581-F102D5FCF02E}" type="sibTrans" cxnId="{50E80806-1169-4172-99FB-FA8FB0F31264}">
      <dgm:prSet/>
      <dgm:spPr/>
      <dgm:t>
        <a:bodyPr/>
        <a:lstStyle/>
        <a:p>
          <a:endParaRPr lang="en-US"/>
        </a:p>
      </dgm:t>
    </dgm:pt>
    <dgm:pt modelId="{AF25BA37-FBA7-482C-A44C-C8DE385EFAD3}" type="pres">
      <dgm:prSet presAssocID="{043A8281-E937-496A-8E8D-3E68A1E76672}" presName="hierChild1" presStyleCnt="0">
        <dgm:presLayoutVars>
          <dgm:chPref val="1"/>
          <dgm:dir/>
          <dgm:animOne val="branch"/>
          <dgm:animLvl val="lvl"/>
          <dgm:resizeHandles/>
        </dgm:presLayoutVars>
      </dgm:prSet>
      <dgm:spPr/>
    </dgm:pt>
    <dgm:pt modelId="{8155B705-3002-4C30-852C-4952FD5CB499}" type="pres">
      <dgm:prSet presAssocID="{2ACE29BC-3033-4C63-95BA-B7EC57F47A48}" presName="hierRoot1" presStyleCnt="0"/>
      <dgm:spPr/>
    </dgm:pt>
    <dgm:pt modelId="{7C7190F7-1395-4A42-B76D-F67B92EF1232}" type="pres">
      <dgm:prSet presAssocID="{2ACE29BC-3033-4C63-95BA-B7EC57F47A48}" presName="composite" presStyleCnt="0"/>
      <dgm:spPr/>
    </dgm:pt>
    <dgm:pt modelId="{A443DED9-9F2A-463E-A814-286CEA012DE9}" type="pres">
      <dgm:prSet presAssocID="{2ACE29BC-3033-4C63-95BA-B7EC57F47A48}" presName="background" presStyleLbl="node0" presStyleIdx="0" presStyleCnt="2"/>
      <dgm:spPr/>
    </dgm:pt>
    <dgm:pt modelId="{F82F743B-2D12-4FF1-816A-47C43AB7BEF2}" type="pres">
      <dgm:prSet presAssocID="{2ACE29BC-3033-4C63-95BA-B7EC57F47A48}" presName="text" presStyleLbl="fgAcc0" presStyleIdx="0" presStyleCnt="2">
        <dgm:presLayoutVars>
          <dgm:chPref val="3"/>
        </dgm:presLayoutVars>
      </dgm:prSet>
      <dgm:spPr/>
    </dgm:pt>
    <dgm:pt modelId="{3524230D-FAF9-47C2-9E7B-E007F747A452}" type="pres">
      <dgm:prSet presAssocID="{2ACE29BC-3033-4C63-95BA-B7EC57F47A48}" presName="hierChild2" presStyleCnt="0"/>
      <dgm:spPr/>
    </dgm:pt>
    <dgm:pt modelId="{A0CE53E3-7668-4749-8435-94721F80C480}" type="pres">
      <dgm:prSet presAssocID="{1EC8BEA8-6189-4D04-9380-7EE197C0E69E}" presName="hierRoot1" presStyleCnt="0"/>
      <dgm:spPr/>
    </dgm:pt>
    <dgm:pt modelId="{EDE59650-ABAF-4CF8-9633-85AAA9DA4CB6}" type="pres">
      <dgm:prSet presAssocID="{1EC8BEA8-6189-4D04-9380-7EE197C0E69E}" presName="composite" presStyleCnt="0"/>
      <dgm:spPr/>
    </dgm:pt>
    <dgm:pt modelId="{5341CB62-EF65-45A7-BB4E-50317BE82C97}" type="pres">
      <dgm:prSet presAssocID="{1EC8BEA8-6189-4D04-9380-7EE197C0E69E}" presName="background" presStyleLbl="node0" presStyleIdx="1" presStyleCnt="2"/>
      <dgm:spPr/>
    </dgm:pt>
    <dgm:pt modelId="{27091EB0-BED0-42AC-92BD-C8F970D9437F}" type="pres">
      <dgm:prSet presAssocID="{1EC8BEA8-6189-4D04-9380-7EE197C0E69E}" presName="text" presStyleLbl="fgAcc0" presStyleIdx="1" presStyleCnt="2">
        <dgm:presLayoutVars>
          <dgm:chPref val="3"/>
        </dgm:presLayoutVars>
      </dgm:prSet>
      <dgm:spPr/>
    </dgm:pt>
    <dgm:pt modelId="{812CC312-4E1D-4E40-8D20-B5D3C2715E56}" type="pres">
      <dgm:prSet presAssocID="{1EC8BEA8-6189-4D04-9380-7EE197C0E69E}" presName="hierChild2" presStyleCnt="0"/>
      <dgm:spPr/>
    </dgm:pt>
  </dgm:ptLst>
  <dgm:cxnLst>
    <dgm:cxn modelId="{50E80806-1169-4172-99FB-FA8FB0F31264}" srcId="{043A8281-E937-496A-8E8D-3E68A1E76672}" destId="{1EC8BEA8-6189-4D04-9380-7EE197C0E69E}" srcOrd="1" destOrd="0" parTransId="{4D29782B-6F37-4C6F-82E6-A02F48283DB2}" sibTransId="{394F930C-D2A3-49A3-B581-F102D5FCF02E}"/>
    <dgm:cxn modelId="{E528B157-5BC8-4DC8-B73E-4BD52296F1EC}" type="presOf" srcId="{043A8281-E937-496A-8E8D-3E68A1E76672}" destId="{AF25BA37-FBA7-482C-A44C-C8DE385EFAD3}" srcOrd="0" destOrd="0" presId="urn:microsoft.com/office/officeart/2005/8/layout/hierarchy1"/>
    <dgm:cxn modelId="{A199F37F-1750-4ABB-968A-11A3418C467B}" type="presOf" srcId="{1EC8BEA8-6189-4D04-9380-7EE197C0E69E}" destId="{27091EB0-BED0-42AC-92BD-C8F970D9437F}" srcOrd="0" destOrd="0" presId="urn:microsoft.com/office/officeart/2005/8/layout/hierarchy1"/>
    <dgm:cxn modelId="{923A1CB6-E3E4-4C5E-A25B-035444EA6650}" type="presOf" srcId="{2ACE29BC-3033-4C63-95BA-B7EC57F47A48}" destId="{F82F743B-2D12-4FF1-816A-47C43AB7BEF2}" srcOrd="0" destOrd="0" presId="urn:microsoft.com/office/officeart/2005/8/layout/hierarchy1"/>
    <dgm:cxn modelId="{FC126ADF-9DFA-4319-A4E0-F5A41529F3CE}" srcId="{043A8281-E937-496A-8E8D-3E68A1E76672}" destId="{2ACE29BC-3033-4C63-95BA-B7EC57F47A48}" srcOrd="0" destOrd="0" parTransId="{EEF00166-CF65-4FA6-A9E8-918B80908D4E}" sibTransId="{5125080D-79E2-4219-9962-19A978DE0962}"/>
    <dgm:cxn modelId="{BC080AA3-A5AB-4E6E-84C7-80FEBF59FD2A}" type="presParOf" srcId="{AF25BA37-FBA7-482C-A44C-C8DE385EFAD3}" destId="{8155B705-3002-4C30-852C-4952FD5CB499}" srcOrd="0" destOrd="0" presId="urn:microsoft.com/office/officeart/2005/8/layout/hierarchy1"/>
    <dgm:cxn modelId="{76BB6C25-8FD0-4816-930C-1EB97E574D61}" type="presParOf" srcId="{8155B705-3002-4C30-852C-4952FD5CB499}" destId="{7C7190F7-1395-4A42-B76D-F67B92EF1232}" srcOrd="0" destOrd="0" presId="urn:microsoft.com/office/officeart/2005/8/layout/hierarchy1"/>
    <dgm:cxn modelId="{7E3B23B6-AFB7-4B30-A0AD-91544B4A6B86}" type="presParOf" srcId="{7C7190F7-1395-4A42-B76D-F67B92EF1232}" destId="{A443DED9-9F2A-463E-A814-286CEA012DE9}" srcOrd="0" destOrd="0" presId="urn:microsoft.com/office/officeart/2005/8/layout/hierarchy1"/>
    <dgm:cxn modelId="{A9CB0111-8C21-4BB3-956E-5572CCB65577}" type="presParOf" srcId="{7C7190F7-1395-4A42-B76D-F67B92EF1232}" destId="{F82F743B-2D12-4FF1-816A-47C43AB7BEF2}" srcOrd="1" destOrd="0" presId="urn:microsoft.com/office/officeart/2005/8/layout/hierarchy1"/>
    <dgm:cxn modelId="{CEEFBC78-9B04-4992-A991-30861707ECD1}" type="presParOf" srcId="{8155B705-3002-4C30-852C-4952FD5CB499}" destId="{3524230D-FAF9-47C2-9E7B-E007F747A452}" srcOrd="1" destOrd="0" presId="urn:microsoft.com/office/officeart/2005/8/layout/hierarchy1"/>
    <dgm:cxn modelId="{483EBD0B-779D-4448-96ED-4CB243C48690}" type="presParOf" srcId="{AF25BA37-FBA7-482C-A44C-C8DE385EFAD3}" destId="{A0CE53E3-7668-4749-8435-94721F80C480}" srcOrd="1" destOrd="0" presId="urn:microsoft.com/office/officeart/2005/8/layout/hierarchy1"/>
    <dgm:cxn modelId="{CCA36645-40B9-4D05-A8B3-68A45FBB0E13}" type="presParOf" srcId="{A0CE53E3-7668-4749-8435-94721F80C480}" destId="{EDE59650-ABAF-4CF8-9633-85AAA9DA4CB6}" srcOrd="0" destOrd="0" presId="urn:microsoft.com/office/officeart/2005/8/layout/hierarchy1"/>
    <dgm:cxn modelId="{6CAA6641-B74B-4DA2-979D-5CC88DC280C1}" type="presParOf" srcId="{EDE59650-ABAF-4CF8-9633-85AAA9DA4CB6}" destId="{5341CB62-EF65-45A7-BB4E-50317BE82C97}" srcOrd="0" destOrd="0" presId="urn:microsoft.com/office/officeart/2005/8/layout/hierarchy1"/>
    <dgm:cxn modelId="{B35F0DED-0112-41AD-989E-DA52B144D9F2}" type="presParOf" srcId="{EDE59650-ABAF-4CF8-9633-85AAA9DA4CB6}" destId="{27091EB0-BED0-42AC-92BD-C8F970D9437F}" srcOrd="1" destOrd="0" presId="urn:microsoft.com/office/officeart/2005/8/layout/hierarchy1"/>
    <dgm:cxn modelId="{77A310FA-38A8-4E1E-8EEB-2AFE4695BD0A}" type="presParOf" srcId="{A0CE53E3-7668-4749-8435-94721F80C480}" destId="{812CC312-4E1D-4E40-8D20-B5D3C2715E5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34887D-8556-426B-8BE8-A5D53A5B9FB4}" type="doc">
      <dgm:prSet loTypeId="urn:microsoft.com/office/officeart/2005/8/layout/hierarchy1" loCatId="hierarchy" qsTypeId="urn:microsoft.com/office/officeart/2005/8/quickstyle/simple1" qsCatId="simple" csTypeId="urn:microsoft.com/office/officeart/2005/8/colors/accent4_2" csCatId="accent4"/>
      <dgm:spPr/>
      <dgm:t>
        <a:bodyPr/>
        <a:lstStyle/>
        <a:p>
          <a:endParaRPr lang="en-US"/>
        </a:p>
      </dgm:t>
    </dgm:pt>
    <dgm:pt modelId="{512D20BF-FB29-48AC-A677-3242FA41F1E7}">
      <dgm:prSet/>
      <dgm:spPr/>
      <dgm:t>
        <a:bodyPr/>
        <a:lstStyle/>
        <a:p>
          <a:r>
            <a:rPr lang="en-US" b="0" i="0"/>
            <a:t>To configure (or prepare) an incremental learning model, create one by calling the object directly or by converting a traditionally trained model to one of the objects. </a:t>
          </a:r>
          <a:endParaRPr lang="en-US"/>
        </a:p>
      </dgm:t>
    </dgm:pt>
    <dgm:pt modelId="{64A49B2E-13E0-4316-B7D3-8B67C70B97B1}" type="parTrans" cxnId="{0E687D9D-7DA3-4684-881A-BEFBAA720786}">
      <dgm:prSet/>
      <dgm:spPr/>
      <dgm:t>
        <a:bodyPr/>
        <a:lstStyle/>
        <a:p>
          <a:endParaRPr lang="en-US"/>
        </a:p>
      </dgm:t>
    </dgm:pt>
    <dgm:pt modelId="{BDB629DB-56C3-4FAB-9C06-1877512F735C}" type="sibTrans" cxnId="{0E687D9D-7DA3-4684-881A-BEFBAA720786}">
      <dgm:prSet/>
      <dgm:spPr/>
      <dgm:t>
        <a:bodyPr/>
        <a:lstStyle/>
        <a:p>
          <a:endParaRPr lang="en-US"/>
        </a:p>
      </dgm:t>
    </dgm:pt>
    <dgm:pt modelId="{E809A60C-D2BA-4130-BB50-E3ECF560D77A}">
      <dgm:prSet/>
      <dgm:spPr/>
      <dgm:t>
        <a:bodyPr/>
        <a:lstStyle/>
        <a:p>
          <a:r>
            <a:rPr lang="en-US" b="0" i="0"/>
            <a:t>The following table lists the available model types, model objects for incremental learning, and conversion functions.</a:t>
          </a:r>
          <a:endParaRPr lang="en-US"/>
        </a:p>
      </dgm:t>
    </dgm:pt>
    <dgm:pt modelId="{825BA0E8-4CF7-45A1-AE5B-0DFE35399A65}" type="parTrans" cxnId="{14F29DEE-5552-4950-B155-4D0DDBB71178}">
      <dgm:prSet/>
      <dgm:spPr/>
      <dgm:t>
        <a:bodyPr/>
        <a:lstStyle/>
        <a:p>
          <a:endParaRPr lang="en-US"/>
        </a:p>
      </dgm:t>
    </dgm:pt>
    <dgm:pt modelId="{B49B88A6-550D-4548-8707-3176AAB7246F}" type="sibTrans" cxnId="{14F29DEE-5552-4950-B155-4D0DDBB71178}">
      <dgm:prSet/>
      <dgm:spPr/>
      <dgm:t>
        <a:bodyPr/>
        <a:lstStyle/>
        <a:p>
          <a:endParaRPr lang="en-US"/>
        </a:p>
      </dgm:t>
    </dgm:pt>
    <dgm:pt modelId="{999C43E6-85EA-465B-BF5E-5CCCD96DE3B8}" type="pres">
      <dgm:prSet presAssocID="{6D34887D-8556-426B-8BE8-A5D53A5B9FB4}" presName="hierChild1" presStyleCnt="0">
        <dgm:presLayoutVars>
          <dgm:chPref val="1"/>
          <dgm:dir/>
          <dgm:animOne val="branch"/>
          <dgm:animLvl val="lvl"/>
          <dgm:resizeHandles/>
        </dgm:presLayoutVars>
      </dgm:prSet>
      <dgm:spPr/>
    </dgm:pt>
    <dgm:pt modelId="{A10DBFD3-C041-4EB5-A4CC-707D196D166A}" type="pres">
      <dgm:prSet presAssocID="{512D20BF-FB29-48AC-A677-3242FA41F1E7}" presName="hierRoot1" presStyleCnt="0"/>
      <dgm:spPr/>
    </dgm:pt>
    <dgm:pt modelId="{E6C554AD-5EDC-452D-A0A7-998A4ED26ACB}" type="pres">
      <dgm:prSet presAssocID="{512D20BF-FB29-48AC-A677-3242FA41F1E7}" presName="composite" presStyleCnt="0"/>
      <dgm:spPr/>
    </dgm:pt>
    <dgm:pt modelId="{0704E522-550B-4739-93C9-8A13C3BE9CD6}" type="pres">
      <dgm:prSet presAssocID="{512D20BF-FB29-48AC-A677-3242FA41F1E7}" presName="background" presStyleLbl="node0" presStyleIdx="0" presStyleCnt="2"/>
      <dgm:spPr/>
    </dgm:pt>
    <dgm:pt modelId="{77AFFAFE-5451-439A-B58B-E0DD2517CB04}" type="pres">
      <dgm:prSet presAssocID="{512D20BF-FB29-48AC-A677-3242FA41F1E7}" presName="text" presStyleLbl="fgAcc0" presStyleIdx="0" presStyleCnt="2">
        <dgm:presLayoutVars>
          <dgm:chPref val="3"/>
        </dgm:presLayoutVars>
      </dgm:prSet>
      <dgm:spPr/>
    </dgm:pt>
    <dgm:pt modelId="{7D3F8B60-96CE-4890-A326-DCA2A8F6D133}" type="pres">
      <dgm:prSet presAssocID="{512D20BF-FB29-48AC-A677-3242FA41F1E7}" presName="hierChild2" presStyleCnt="0"/>
      <dgm:spPr/>
    </dgm:pt>
    <dgm:pt modelId="{E1968868-A436-4B3C-B381-69E9E54FA428}" type="pres">
      <dgm:prSet presAssocID="{E809A60C-D2BA-4130-BB50-E3ECF560D77A}" presName="hierRoot1" presStyleCnt="0"/>
      <dgm:spPr/>
    </dgm:pt>
    <dgm:pt modelId="{3B4532F0-960C-47CF-B3DC-3D9D679F429A}" type="pres">
      <dgm:prSet presAssocID="{E809A60C-D2BA-4130-BB50-E3ECF560D77A}" presName="composite" presStyleCnt="0"/>
      <dgm:spPr/>
    </dgm:pt>
    <dgm:pt modelId="{C8033665-B5DC-4322-9A46-48C09627CAA8}" type="pres">
      <dgm:prSet presAssocID="{E809A60C-D2BA-4130-BB50-E3ECF560D77A}" presName="background" presStyleLbl="node0" presStyleIdx="1" presStyleCnt="2"/>
      <dgm:spPr/>
    </dgm:pt>
    <dgm:pt modelId="{AA3F3A03-2BAF-4D7B-A0D3-751587F3822D}" type="pres">
      <dgm:prSet presAssocID="{E809A60C-D2BA-4130-BB50-E3ECF560D77A}" presName="text" presStyleLbl="fgAcc0" presStyleIdx="1" presStyleCnt="2">
        <dgm:presLayoutVars>
          <dgm:chPref val="3"/>
        </dgm:presLayoutVars>
      </dgm:prSet>
      <dgm:spPr/>
    </dgm:pt>
    <dgm:pt modelId="{A2BA4E42-2F8F-4895-B695-ED75D882CF8C}" type="pres">
      <dgm:prSet presAssocID="{E809A60C-D2BA-4130-BB50-E3ECF560D77A}" presName="hierChild2" presStyleCnt="0"/>
      <dgm:spPr/>
    </dgm:pt>
  </dgm:ptLst>
  <dgm:cxnLst>
    <dgm:cxn modelId="{77E51633-C811-431E-A3CA-B0B1D2C8507C}" type="presOf" srcId="{E809A60C-D2BA-4130-BB50-E3ECF560D77A}" destId="{AA3F3A03-2BAF-4D7B-A0D3-751587F3822D}" srcOrd="0" destOrd="0" presId="urn:microsoft.com/office/officeart/2005/8/layout/hierarchy1"/>
    <dgm:cxn modelId="{B820738A-F0ED-4623-8DE2-2CCA79D01C81}" type="presOf" srcId="{512D20BF-FB29-48AC-A677-3242FA41F1E7}" destId="{77AFFAFE-5451-439A-B58B-E0DD2517CB04}" srcOrd="0" destOrd="0" presId="urn:microsoft.com/office/officeart/2005/8/layout/hierarchy1"/>
    <dgm:cxn modelId="{0E687D9D-7DA3-4684-881A-BEFBAA720786}" srcId="{6D34887D-8556-426B-8BE8-A5D53A5B9FB4}" destId="{512D20BF-FB29-48AC-A677-3242FA41F1E7}" srcOrd="0" destOrd="0" parTransId="{64A49B2E-13E0-4316-B7D3-8B67C70B97B1}" sibTransId="{BDB629DB-56C3-4FAB-9C06-1877512F735C}"/>
    <dgm:cxn modelId="{450161A1-0D07-4423-92C1-22D99C6EB3F6}" type="presOf" srcId="{6D34887D-8556-426B-8BE8-A5D53A5B9FB4}" destId="{999C43E6-85EA-465B-BF5E-5CCCD96DE3B8}" srcOrd="0" destOrd="0" presId="urn:microsoft.com/office/officeart/2005/8/layout/hierarchy1"/>
    <dgm:cxn modelId="{14F29DEE-5552-4950-B155-4D0DDBB71178}" srcId="{6D34887D-8556-426B-8BE8-A5D53A5B9FB4}" destId="{E809A60C-D2BA-4130-BB50-E3ECF560D77A}" srcOrd="1" destOrd="0" parTransId="{825BA0E8-4CF7-45A1-AE5B-0DFE35399A65}" sibTransId="{B49B88A6-550D-4548-8707-3176AAB7246F}"/>
    <dgm:cxn modelId="{AFC428AC-EA92-48D7-BA72-A6EA5E2D84BF}" type="presParOf" srcId="{999C43E6-85EA-465B-BF5E-5CCCD96DE3B8}" destId="{A10DBFD3-C041-4EB5-A4CC-707D196D166A}" srcOrd="0" destOrd="0" presId="urn:microsoft.com/office/officeart/2005/8/layout/hierarchy1"/>
    <dgm:cxn modelId="{49469343-7851-4F45-860E-2031769E5968}" type="presParOf" srcId="{A10DBFD3-C041-4EB5-A4CC-707D196D166A}" destId="{E6C554AD-5EDC-452D-A0A7-998A4ED26ACB}" srcOrd="0" destOrd="0" presId="urn:microsoft.com/office/officeart/2005/8/layout/hierarchy1"/>
    <dgm:cxn modelId="{46D62E99-6975-4482-8FF8-1D43B9287AC3}" type="presParOf" srcId="{E6C554AD-5EDC-452D-A0A7-998A4ED26ACB}" destId="{0704E522-550B-4739-93C9-8A13C3BE9CD6}" srcOrd="0" destOrd="0" presId="urn:microsoft.com/office/officeart/2005/8/layout/hierarchy1"/>
    <dgm:cxn modelId="{56841836-D3E3-4BEE-BAA5-A59BAE32CF58}" type="presParOf" srcId="{E6C554AD-5EDC-452D-A0A7-998A4ED26ACB}" destId="{77AFFAFE-5451-439A-B58B-E0DD2517CB04}" srcOrd="1" destOrd="0" presId="urn:microsoft.com/office/officeart/2005/8/layout/hierarchy1"/>
    <dgm:cxn modelId="{6ADE5096-D2A3-4690-A8FE-F0F809CAFDD3}" type="presParOf" srcId="{A10DBFD3-C041-4EB5-A4CC-707D196D166A}" destId="{7D3F8B60-96CE-4890-A326-DCA2A8F6D133}" srcOrd="1" destOrd="0" presId="urn:microsoft.com/office/officeart/2005/8/layout/hierarchy1"/>
    <dgm:cxn modelId="{03BDE28D-1EFE-4591-B140-DA9796539F25}" type="presParOf" srcId="{999C43E6-85EA-465B-BF5E-5CCCD96DE3B8}" destId="{E1968868-A436-4B3C-B381-69E9E54FA428}" srcOrd="1" destOrd="0" presId="urn:microsoft.com/office/officeart/2005/8/layout/hierarchy1"/>
    <dgm:cxn modelId="{4B3D98AE-B8CA-4639-8773-67E9BD164F04}" type="presParOf" srcId="{E1968868-A436-4B3C-B381-69E9E54FA428}" destId="{3B4532F0-960C-47CF-B3DC-3D9D679F429A}" srcOrd="0" destOrd="0" presId="urn:microsoft.com/office/officeart/2005/8/layout/hierarchy1"/>
    <dgm:cxn modelId="{12BCFEAA-BB25-4B6C-B4CE-3D76545A7F5D}" type="presParOf" srcId="{3B4532F0-960C-47CF-B3DC-3D9D679F429A}" destId="{C8033665-B5DC-4322-9A46-48C09627CAA8}" srcOrd="0" destOrd="0" presId="urn:microsoft.com/office/officeart/2005/8/layout/hierarchy1"/>
    <dgm:cxn modelId="{E9AB6956-4919-403B-8431-1AEB682AC445}" type="presParOf" srcId="{3B4532F0-960C-47CF-B3DC-3D9D679F429A}" destId="{AA3F3A03-2BAF-4D7B-A0D3-751587F3822D}" srcOrd="1" destOrd="0" presId="urn:microsoft.com/office/officeart/2005/8/layout/hierarchy1"/>
    <dgm:cxn modelId="{74710905-5F93-455D-B10D-8BD03E1B054D}" type="presParOf" srcId="{E1968868-A436-4B3C-B381-69E9E54FA428}" destId="{A2BA4E42-2F8F-4895-B695-ED75D882CF8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7CEC61-4E2A-450C-820E-DAB104DCE703}" type="doc">
      <dgm:prSet loTypeId="urn:microsoft.com/office/officeart/2008/layout/LinedList" loCatId="list" qsTypeId="urn:microsoft.com/office/officeart/2005/8/quickstyle/simple5" qsCatId="simple" csTypeId="urn:microsoft.com/office/officeart/2005/8/colors/colorful1" csCatId="colorful"/>
      <dgm:spPr/>
      <dgm:t>
        <a:bodyPr/>
        <a:lstStyle/>
        <a:p>
          <a:endParaRPr lang="en-US"/>
        </a:p>
      </dgm:t>
    </dgm:pt>
    <dgm:pt modelId="{8425A4AD-0E2B-416B-B835-A12096F90796}">
      <dgm:prSet/>
      <dgm:spPr/>
      <dgm:t>
        <a:bodyPr/>
        <a:lstStyle/>
        <a:p>
          <a:r>
            <a:rPr lang="en-US" b="1" i="0"/>
            <a:t>Kafka Streams provides state stores, which can be used by stream processing applications to store and query data. </a:t>
          </a:r>
          <a:endParaRPr lang="en-US"/>
        </a:p>
      </dgm:t>
    </dgm:pt>
    <dgm:pt modelId="{8EAB0FBC-1F7F-48C2-AA7F-C738DD2B264A}" type="parTrans" cxnId="{63CC3D48-A39A-4F9A-95D8-396A172EFB9E}">
      <dgm:prSet/>
      <dgm:spPr/>
      <dgm:t>
        <a:bodyPr/>
        <a:lstStyle/>
        <a:p>
          <a:endParaRPr lang="en-US"/>
        </a:p>
      </dgm:t>
    </dgm:pt>
    <dgm:pt modelId="{F9BE0DD1-D7A4-4BCC-9564-E5238A261E54}" type="sibTrans" cxnId="{63CC3D48-A39A-4F9A-95D8-396A172EFB9E}">
      <dgm:prSet/>
      <dgm:spPr/>
      <dgm:t>
        <a:bodyPr/>
        <a:lstStyle/>
        <a:p>
          <a:endParaRPr lang="en-US"/>
        </a:p>
      </dgm:t>
    </dgm:pt>
    <dgm:pt modelId="{D7339303-EB2C-4800-8A02-F9B9815766D0}">
      <dgm:prSet/>
      <dgm:spPr/>
      <dgm:t>
        <a:bodyPr/>
        <a:lstStyle/>
        <a:p>
          <a:r>
            <a:rPr lang="en-US" b="1" i="0"/>
            <a:t>Every task in Kafka Streams uses one or more state stores which can be accessed via APIs to store and query data required for processing. </a:t>
          </a:r>
          <a:endParaRPr lang="en-US"/>
        </a:p>
      </dgm:t>
    </dgm:pt>
    <dgm:pt modelId="{124C4ACB-E702-45AB-A1D7-7BAD01043EDE}" type="parTrans" cxnId="{7A24670A-0715-44C2-BFDA-485BD64F8ADD}">
      <dgm:prSet/>
      <dgm:spPr/>
      <dgm:t>
        <a:bodyPr/>
        <a:lstStyle/>
        <a:p>
          <a:endParaRPr lang="en-US"/>
        </a:p>
      </dgm:t>
    </dgm:pt>
    <dgm:pt modelId="{D6669C71-4CF3-47A3-972D-8576B69792E5}" type="sibTrans" cxnId="{7A24670A-0715-44C2-BFDA-485BD64F8ADD}">
      <dgm:prSet/>
      <dgm:spPr/>
      <dgm:t>
        <a:bodyPr/>
        <a:lstStyle/>
        <a:p>
          <a:endParaRPr lang="en-US"/>
        </a:p>
      </dgm:t>
    </dgm:pt>
    <dgm:pt modelId="{8C7E1120-FAE6-4EA8-9AA2-A6835FA28481}">
      <dgm:prSet/>
      <dgm:spPr/>
      <dgm:t>
        <a:bodyPr/>
        <a:lstStyle/>
        <a:p>
          <a:r>
            <a:rPr lang="en-US" b="1" i="0"/>
            <a:t>These state stores can either be a persistent key-value store, an in-memory hashmap, or another convenient data structure. It also offers fault-tolerance and automatic recovery for local state stores.</a:t>
          </a:r>
          <a:endParaRPr lang="en-US"/>
        </a:p>
      </dgm:t>
    </dgm:pt>
    <dgm:pt modelId="{EB11B430-0D9D-468E-975B-3E8033DAA2B5}" type="parTrans" cxnId="{A347016D-2808-47B2-850E-55AF6C7F379E}">
      <dgm:prSet/>
      <dgm:spPr/>
      <dgm:t>
        <a:bodyPr/>
        <a:lstStyle/>
        <a:p>
          <a:endParaRPr lang="en-US"/>
        </a:p>
      </dgm:t>
    </dgm:pt>
    <dgm:pt modelId="{7D983CDE-48D5-408E-9372-B93BDA45054A}" type="sibTrans" cxnId="{A347016D-2808-47B2-850E-55AF6C7F379E}">
      <dgm:prSet/>
      <dgm:spPr/>
      <dgm:t>
        <a:bodyPr/>
        <a:lstStyle/>
        <a:p>
          <a:endParaRPr lang="en-US"/>
        </a:p>
      </dgm:t>
    </dgm:pt>
    <dgm:pt modelId="{579C7D42-3360-4D56-A8B0-107FEFAEDEB5}" type="pres">
      <dgm:prSet presAssocID="{337CEC61-4E2A-450C-820E-DAB104DCE703}" presName="vert0" presStyleCnt="0">
        <dgm:presLayoutVars>
          <dgm:dir/>
          <dgm:animOne val="branch"/>
          <dgm:animLvl val="lvl"/>
        </dgm:presLayoutVars>
      </dgm:prSet>
      <dgm:spPr/>
    </dgm:pt>
    <dgm:pt modelId="{87DB0E5B-0EEE-4A5D-AC47-7C3171D57F3F}" type="pres">
      <dgm:prSet presAssocID="{8425A4AD-0E2B-416B-B835-A12096F90796}" presName="thickLine" presStyleLbl="alignNode1" presStyleIdx="0" presStyleCnt="3"/>
      <dgm:spPr/>
    </dgm:pt>
    <dgm:pt modelId="{6F66FE0F-E4C3-4393-8D20-27D2124609C1}" type="pres">
      <dgm:prSet presAssocID="{8425A4AD-0E2B-416B-B835-A12096F90796}" presName="horz1" presStyleCnt="0"/>
      <dgm:spPr/>
    </dgm:pt>
    <dgm:pt modelId="{8171DE29-A14C-44FC-B144-678B673FD8E0}" type="pres">
      <dgm:prSet presAssocID="{8425A4AD-0E2B-416B-B835-A12096F90796}" presName="tx1" presStyleLbl="revTx" presStyleIdx="0" presStyleCnt="3"/>
      <dgm:spPr/>
    </dgm:pt>
    <dgm:pt modelId="{BC04ABD6-8D65-4592-A718-5EE919AF1D76}" type="pres">
      <dgm:prSet presAssocID="{8425A4AD-0E2B-416B-B835-A12096F90796}" presName="vert1" presStyleCnt="0"/>
      <dgm:spPr/>
    </dgm:pt>
    <dgm:pt modelId="{2DCAC46D-8A7C-402D-8302-8DCD5520F774}" type="pres">
      <dgm:prSet presAssocID="{D7339303-EB2C-4800-8A02-F9B9815766D0}" presName="thickLine" presStyleLbl="alignNode1" presStyleIdx="1" presStyleCnt="3"/>
      <dgm:spPr/>
    </dgm:pt>
    <dgm:pt modelId="{DE310082-003F-4F23-9EA7-9440B0940F96}" type="pres">
      <dgm:prSet presAssocID="{D7339303-EB2C-4800-8A02-F9B9815766D0}" presName="horz1" presStyleCnt="0"/>
      <dgm:spPr/>
    </dgm:pt>
    <dgm:pt modelId="{0AFC23AD-5A8F-4F4A-889E-2262590B080D}" type="pres">
      <dgm:prSet presAssocID="{D7339303-EB2C-4800-8A02-F9B9815766D0}" presName="tx1" presStyleLbl="revTx" presStyleIdx="1" presStyleCnt="3"/>
      <dgm:spPr/>
    </dgm:pt>
    <dgm:pt modelId="{BAA99C1F-B60E-4DE6-B72E-1B586B0D83A3}" type="pres">
      <dgm:prSet presAssocID="{D7339303-EB2C-4800-8A02-F9B9815766D0}" presName="vert1" presStyleCnt="0"/>
      <dgm:spPr/>
    </dgm:pt>
    <dgm:pt modelId="{0B3B9FAD-7FE0-44A1-A168-E4CC172C44F5}" type="pres">
      <dgm:prSet presAssocID="{8C7E1120-FAE6-4EA8-9AA2-A6835FA28481}" presName="thickLine" presStyleLbl="alignNode1" presStyleIdx="2" presStyleCnt="3"/>
      <dgm:spPr/>
    </dgm:pt>
    <dgm:pt modelId="{6D6E6531-83A2-43E5-B15F-1B159D180768}" type="pres">
      <dgm:prSet presAssocID="{8C7E1120-FAE6-4EA8-9AA2-A6835FA28481}" presName="horz1" presStyleCnt="0"/>
      <dgm:spPr/>
    </dgm:pt>
    <dgm:pt modelId="{011C29AD-2DD3-41BF-A425-F52769CAADA1}" type="pres">
      <dgm:prSet presAssocID="{8C7E1120-FAE6-4EA8-9AA2-A6835FA28481}" presName="tx1" presStyleLbl="revTx" presStyleIdx="2" presStyleCnt="3"/>
      <dgm:spPr/>
    </dgm:pt>
    <dgm:pt modelId="{1C425F12-4F68-48C7-8E01-47DF6ECF82E4}" type="pres">
      <dgm:prSet presAssocID="{8C7E1120-FAE6-4EA8-9AA2-A6835FA28481}" presName="vert1" presStyleCnt="0"/>
      <dgm:spPr/>
    </dgm:pt>
  </dgm:ptLst>
  <dgm:cxnLst>
    <dgm:cxn modelId="{7A24670A-0715-44C2-BFDA-485BD64F8ADD}" srcId="{337CEC61-4E2A-450C-820E-DAB104DCE703}" destId="{D7339303-EB2C-4800-8A02-F9B9815766D0}" srcOrd="1" destOrd="0" parTransId="{124C4ACB-E702-45AB-A1D7-7BAD01043EDE}" sibTransId="{D6669C71-4CF3-47A3-972D-8576B69792E5}"/>
    <dgm:cxn modelId="{E4D63D0B-9E07-4137-B9B0-43A6BF971710}" type="presOf" srcId="{8C7E1120-FAE6-4EA8-9AA2-A6835FA28481}" destId="{011C29AD-2DD3-41BF-A425-F52769CAADA1}" srcOrd="0" destOrd="0" presId="urn:microsoft.com/office/officeart/2008/layout/LinedList"/>
    <dgm:cxn modelId="{63CC3D48-A39A-4F9A-95D8-396A172EFB9E}" srcId="{337CEC61-4E2A-450C-820E-DAB104DCE703}" destId="{8425A4AD-0E2B-416B-B835-A12096F90796}" srcOrd="0" destOrd="0" parTransId="{8EAB0FBC-1F7F-48C2-AA7F-C738DD2B264A}" sibTransId="{F9BE0DD1-D7A4-4BCC-9564-E5238A261E54}"/>
    <dgm:cxn modelId="{A347016D-2808-47B2-850E-55AF6C7F379E}" srcId="{337CEC61-4E2A-450C-820E-DAB104DCE703}" destId="{8C7E1120-FAE6-4EA8-9AA2-A6835FA28481}" srcOrd="2" destOrd="0" parTransId="{EB11B430-0D9D-468E-975B-3E8033DAA2B5}" sibTransId="{7D983CDE-48D5-408E-9372-B93BDA45054A}"/>
    <dgm:cxn modelId="{695B529A-D82B-4DD3-A1AF-8F7D479B246F}" type="presOf" srcId="{D7339303-EB2C-4800-8A02-F9B9815766D0}" destId="{0AFC23AD-5A8F-4F4A-889E-2262590B080D}" srcOrd="0" destOrd="0" presId="urn:microsoft.com/office/officeart/2008/layout/LinedList"/>
    <dgm:cxn modelId="{6CB412B9-E6A0-44C5-8948-757D0EE51958}" type="presOf" srcId="{337CEC61-4E2A-450C-820E-DAB104DCE703}" destId="{579C7D42-3360-4D56-A8B0-107FEFAEDEB5}" srcOrd="0" destOrd="0" presId="urn:microsoft.com/office/officeart/2008/layout/LinedList"/>
    <dgm:cxn modelId="{B53AD9DD-CB4A-487B-8CB1-A6D6A3D63833}" type="presOf" srcId="{8425A4AD-0E2B-416B-B835-A12096F90796}" destId="{8171DE29-A14C-44FC-B144-678B673FD8E0}" srcOrd="0" destOrd="0" presId="urn:microsoft.com/office/officeart/2008/layout/LinedList"/>
    <dgm:cxn modelId="{21C87B1E-E4FB-48F0-A09E-4AA4ADDF2D4D}" type="presParOf" srcId="{579C7D42-3360-4D56-A8B0-107FEFAEDEB5}" destId="{87DB0E5B-0EEE-4A5D-AC47-7C3171D57F3F}" srcOrd="0" destOrd="0" presId="urn:microsoft.com/office/officeart/2008/layout/LinedList"/>
    <dgm:cxn modelId="{B198CA71-0F22-44CE-9113-DD99A2811BF1}" type="presParOf" srcId="{579C7D42-3360-4D56-A8B0-107FEFAEDEB5}" destId="{6F66FE0F-E4C3-4393-8D20-27D2124609C1}" srcOrd="1" destOrd="0" presId="urn:microsoft.com/office/officeart/2008/layout/LinedList"/>
    <dgm:cxn modelId="{5EB6A10B-5C17-4963-B200-93A73C5F40F8}" type="presParOf" srcId="{6F66FE0F-E4C3-4393-8D20-27D2124609C1}" destId="{8171DE29-A14C-44FC-B144-678B673FD8E0}" srcOrd="0" destOrd="0" presId="urn:microsoft.com/office/officeart/2008/layout/LinedList"/>
    <dgm:cxn modelId="{10EF95CF-7D14-4519-B2B9-3A43E6A79F00}" type="presParOf" srcId="{6F66FE0F-E4C3-4393-8D20-27D2124609C1}" destId="{BC04ABD6-8D65-4592-A718-5EE919AF1D76}" srcOrd="1" destOrd="0" presId="urn:microsoft.com/office/officeart/2008/layout/LinedList"/>
    <dgm:cxn modelId="{86C051A0-164C-420D-A7D4-56065FC5967A}" type="presParOf" srcId="{579C7D42-3360-4D56-A8B0-107FEFAEDEB5}" destId="{2DCAC46D-8A7C-402D-8302-8DCD5520F774}" srcOrd="2" destOrd="0" presId="urn:microsoft.com/office/officeart/2008/layout/LinedList"/>
    <dgm:cxn modelId="{3E1FDC14-E05B-4244-8C4A-219043CA8EA7}" type="presParOf" srcId="{579C7D42-3360-4D56-A8B0-107FEFAEDEB5}" destId="{DE310082-003F-4F23-9EA7-9440B0940F96}" srcOrd="3" destOrd="0" presId="urn:microsoft.com/office/officeart/2008/layout/LinedList"/>
    <dgm:cxn modelId="{F4B02BB5-9DB1-4431-8546-EB6B4ED7CC31}" type="presParOf" srcId="{DE310082-003F-4F23-9EA7-9440B0940F96}" destId="{0AFC23AD-5A8F-4F4A-889E-2262590B080D}" srcOrd="0" destOrd="0" presId="urn:microsoft.com/office/officeart/2008/layout/LinedList"/>
    <dgm:cxn modelId="{D4CC961C-EB21-4F64-A11F-734072DDBBC6}" type="presParOf" srcId="{DE310082-003F-4F23-9EA7-9440B0940F96}" destId="{BAA99C1F-B60E-4DE6-B72E-1B586B0D83A3}" srcOrd="1" destOrd="0" presId="urn:microsoft.com/office/officeart/2008/layout/LinedList"/>
    <dgm:cxn modelId="{923F80DB-40FC-4FB3-B87B-573DE53DB8B7}" type="presParOf" srcId="{579C7D42-3360-4D56-A8B0-107FEFAEDEB5}" destId="{0B3B9FAD-7FE0-44A1-A168-E4CC172C44F5}" srcOrd="4" destOrd="0" presId="urn:microsoft.com/office/officeart/2008/layout/LinedList"/>
    <dgm:cxn modelId="{B8F419EC-D17C-4653-A534-0D0C02F77C33}" type="presParOf" srcId="{579C7D42-3360-4D56-A8B0-107FEFAEDEB5}" destId="{6D6E6531-83A2-43E5-B15F-1B159D180768}" srcOrd="5" destOrd="0" presId="urn:microsoft.com/office/officeart/2008/layout/LinedList"/>
    <dgm:cxn modelId="{827ED7D9-4A4F-45C6-BE15-FA67993267C3}" type="presParOf" srcId="{6D6E6531-83A2-43E5-B15F-1B159D180768}" destId="{011C29AD-2DD3-41BF-A425-F52769CAADA1}" srcOrd="0" destOrd="0" presId="urn:microsoft.com/office/officeart/2008/layout/LinedList"/>
    <dgm:cxn modelId="{C789411E-641F-43CD-B158-2E25F7D5ABB1}" type="presParOf" srcId="{6D6E6531-83A2-43E5-B15F-1B159D180768}" destId="{1C425F12-4F68-48C7-8E01-47DF6ECF82E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839B87A-1AFE-48DF-BF3D-E9D901465418}" type="doc">
      <dgm:prSet loTypeId="urn:microsoft.com/office/officeart/2005/8/layout/hierarchy1" loCatId="hierarchy" qsTypeId="urn:microsoft.com/office/officeart/2005/8/quickstyle/simple5" qsCatId="simple" csTypeId="urn:microsoft.com/office/officeart/2005/8/colors/accent4_2" csCatId="accent4"/>
      <dgm:spPr/>
      <dgm:t>
        <a:bodyPr/>
        <a:lstStyle/>
        <a:p>
          <a:endParaRPr lang="en-US"/>
        </a:p>
      </dgm:t>
    </dgm:pt>
    <dgm:pt modelId="{A811C6E2-9E8F-4407-92C7-84ED400C9718}">
      <dgm:prSet/>
      <dgm:spPr/>
      <dgm:t>
        <a:bodyPr/>
        <a:lstStyle/>
        <a:p>
          <a:r>
            <a:rPr lang="en-US" b="1" i="0"/>
            <a:t>Kafka Streams allows read-only queries of these state stores by methods, processes or external applications. </a:t>
          </a:r>
          <a:endParaRPr lang="en-US"/>
        </a:p>
      </dgm:t>
    </dgm:pt>
    <dgm:pt modelId="{9F2CAE0A-E701-4024-8B00-16B6A6281FA5}" type="parTrans" cxnId="{30E38D3F-AAD6-4ADF-A474-593D66CE18BE}">
      <dgm:prSet/>
      <dgm:spPr/>
      <dgm:t>
        <a:bodyPr/>
        <a:lstStyle/>
        <a:p>
          <a:endParaRPr lang="en-US"/>
        </a:p>
      </dgm:t>
    </dgm:pt>
    <dgm:pt modelId="{5F2778F9-07FB-43E7-90E6-BE23677CD52A}" type="sibTrans" cxnId="{30E38D3F-AAD6-4ADF-A474-593D66CE18BE}">
      <dgm:prSet/>
      <dgm:spPr/>
      <dgm:t>
        <a:bodyPr/>
        <a:lstStyle/>
        <a:p>
          <a:endParaRPr lang="en-US"/>
        </a:p>
      </dgm:t>
    </dgm:pt>
    <dgm:pt modelId="{90F203C3-A0ED-4D82-9075-8F3A4FA2A8E7}">
      <dgm:prSet/>
      <dgm:spPr/>
      <dgm:t>
        <a:bodyPr/>
        <a:lstStyle/>
        <a:p>
          <a:r>
            <a:rPr lang="en-US" b="1" i="0"/>
            <a:t>This is provided through a feature called Interactive Queries. Interactive queries were designed to give developers access to the internal state or state stores of a stream processing application</a:t>
          </a:r>
          <a:endParaRPr lang="en-US"/>
        </a:p>
      </dgm:t>
    </dgm:pt>
    <dgm:pt modelId="{184036C9-56D0-49F8-87E5-EAB8F71C52F2}" type="parTrans" cxnId="{2F7D2824-E929-4CEF-9232-94C122FB278D}">
      <dgm:prSet/>
      <dgm:spPr/>
      <dgm:t>
        <a:bodyPr/>
        <a:lstStyle/>
        <a:p>
          <a:endParaRPr lang="en-US"/>
        </a:p>
      </dgm:t>
    </dgm:pt>
    <dgm:pt modelId="{C08C68C9-7403-48EA-B718-ACD67970521C}" type="sibTrans" cxnId="{2F7D2824-E929-4CEF-9232-94C122FB278D}">
      <dgm:prSet/>
      <dgm:spPr/>
      <dgm:t>
        <a:bodyPr/>
        <a:lstStyle/>
        <a:p>
          <a:endParaRPr lang="en-US"/>
        </a:p>
      </dgm:t>
    </dgm:pt>
    <dgm:pt modelId="{28EDEE31-FD0D-40E6-B058-54E7D88A841D}" type="pres">
      <dgm:prSet presAssocID="{2839B87A-1AFE-48DF-BF3D-E9D901465418}" presName="hierChild1" presStyleCnt="0">
        <dgm:presLayoutVars>
          <dgm:chPref val="1"/>
          <dgm:dir/>
          <dgm:animOne val="branch"/>
          <dgm:animLvl val="lvl"/>
          <dgm:resizeHandles/>
        </dgm:presLayoutVars>
      </dgm:prSet>
      <dgm:spPr/>
    </dgm:pt>
    <dgm:pt modelId="{A87AD4CC-E4CB-4E04-8886-EA1E6D4593AF}" type="pres">
      <dgm:prSet presAssocID="{A811C6E2-9E8F-4407-92C7-84ED400C9718}" presName="hierRoot1" presStyleCnt="0"/>
      <dgm:spPr/>
    </dgm:pt>
    <dgm:pt modelId="{79E12FF3-C925-4554-BB03-107E63EC6ED5}" type="pres">
      <dgm:prSet presAssocID="{A811C6E2-9E8F-4407-92C7-84ED400C9718}" presName="composite" presStyleCnt="0"/>
      <dgm:spPr/>
    </dgm:pt>
    <dgm:pt modelId="{DA7798C8-BBFC-4A7A-8375-4D8FB0E5A600}" type="pres">
      <dgm:prSet presAssocID="{A811C6E2-9E8F-4407-92C7-84ED400C9718}" presName="background" presStyleLbl="node0" presStyleIdx="0" presStyleCnt="2"/>
      <dgm:spPr/>
    </dgm:pt>
    <dgm:pt modelId="{7514FB26-C343-44EB-8A62-E7600D9F2043}" type="pres">
      <dgm:prSet presAssocID="{A811C6E2-9E8F-4407-92C7-84ED400C9718}" presName="text" presStyleLbl="fgAcc0" presStyleIdx="0" presStyleCnt="2">
        <dgm:presLayoutVars>
          <dgm:chPref val="3"/>
        </dgm:presLayoutVars>
      </dgm:prSet>
      <dgm:spPr/>
    </dgm:pt>
    <dgm:pt modelId="{F1125FE2-DECB-4553-B71B-9B28EB79513C}" type="pres">
      <dgm:prSet presAssocID="{A811C6E2-9E8F-4407-92C7-84ED400C9718}" presName="hierChild2" presStyleCnt="0"/>
      <dgm:spPr/>
    </dgm:pt>
    <dgm:pt modelId="{7A7E2C44-98E1-4216-8823-6F8D9D3624E5}" type="pres">
      <dgm:prSet presAssocID="{90F203C3-A0ED-4D82-9075-8F3A4FA2A8E7}" presName="hierRoot1" presStyleCnt="0"/>
      <dgm:spPr/>
    </dgm:pt>
    <dgm:pt modelId="{30A35EC9-B3A1-4349-8596-D9F4DA3816A4}" type="pres">
      <dgm:prSet presAssocID="{90F203C3-A0ED-4D82-9075-8F3A4FA2A8E7}" presName="composite" presStyleCnt="0"/>
      <dgm:spPr/>
    </dgm:pt>
    <dgm:pt modelId="{A4CBD183-1D51-4E73-96BB-3004FDC393E5}" type="pres">
      <dgm:prSet presAssocID="{90F203C3-A0ED-4D82-9075-8F3A4FA2A8E7}" presName="background" presStyleLbl="node0" presStyleIdx="1" presStyleCnt="2"/>
      <dgm:spPr/>
    </dgm:pt>
    <dgm:pt modelId="{D9788A41-370F-4128-A09D-B0E12E88005F}" type="pres">
      <dgm:prSet presAssocID="{90F203C3-A0ED-4D82-9075-8F3A4FA2A8E7}" presName="text" presStyleLbl="fgAcc0" presStyleIdx="1" presStyleCnt="2">
        <dgm:presLayoutVars>
          <dgm:chPref val="3"/>
        </dgm:presLayoutVars>
      </dgm:prSet>
      <dgm:spPr/>
    </dgm:pt>
    <dgm:pt modelId="{60586D4D-FF1A-4BB2-9D72-0BD0E070A1D0}" type="pres">
      <dgm:prSet presAssocID="{90F203C3-A0ED-4D82-9075-8F3A4FA2A8E7}" presName="hierChild2" presStyleCnt="0"/>
      <dgm:spPr/>
    </dgm:pt>
  </dgm:ptLst>
  <dgm:cxnLst>
    <dgm:cxn modelId="{D980BE03-2686-47FB-B803-6EF90102B53D}" type="presOf" srcId="{90F203C3-A0ED-4D82-9075-8F3A4FA2A8E7}" destId="{D9788A41-370F-4128-A09D-B0E12E88005F}" srcOrd="0" destOrd="0" presId="urn:microsoft.com/office/officeart/2005/8/layout/hierarchy1"/>
    <dgm:cxn modelId="{2F7D2824-E929-4CEF-9232-94C122FB278D}" srcId="{2839B87A-1AFE-48DF-BF3D-E9D901465418}" destId="{90F203C3-A0ED-4D82-9075-8F3A4FA2A8E7}" srcOrd="1" destOrd="0" parTransId="{184036C9-56D0-49F8-87E5-EAB8F71C52F2}" sibTransId="{C08C68C9-7403-48EA-B718-ACD67970521C}"/>
    <dgm:cxn modelId="{30E38D3F-AAD6-4ADF-A474-593D66CE18BE}" srcId="{2839B87A-1AFE-48DF-BF3D-E9D901465418}" destId="{A811C6E2-9E8F-4407-92C7-84ED400C9718}" srcOrd="0" destOrd="0" parTransId="{9F2CAE0A-E701-4024-8B00-16B6A6281FA5}" sibTransId="{5F2778F9-07FB-43E7-90E6-BE23677CD52A}"/>
    <dgm:cxn modelId="{8B01B042-9053-4975-8078-D71C29F1F63E}" type="presOf" srcId="{A811C6E2-9E8F-4407-92C7-84ED400C9718}" destId="{7514FB26-C343-44EB-8A62-E7600D9F2043}" srcOrd="0" destOrd="0" presId="urn:microsoft.com/office/officeart/2005/8/layout/hierarchy1"/>
    <dgm:cxn modelId="{0F4DDE93-3CEC-45FF-8243-1C5DB4ADD7FC}" type="presOf" srcId="{2839B87A-1AFE-48DF-BF3D-E9D901465418}" destId="{28EDEE31-FD0D-40E6-B058-54E7D88A841D}" srcOrd="0" destOrd="0" presId="urn:microsoft.com/office/officeart/2005/8/layout/hierarchy1"/>
    <dgm:cxn modelId="{919013B3-8149-4DB5-A0C7-1C241E3790C3}" type="presParOf" srcId="{28EDEE31-FD0D-40E6-B058-54E7D88A841D}" destId="{A87AD4CC-E4CB-4E04-8886-EA1E6D4593AF}" srcOrd="0" destOrd="0" presId="urn:microsoft.com/office/officeart/2005/8/layout/hierarchy1"/>
    <dgm:cxn modelId="{3F54CEF3-9DE3-402A-9BBB-01BB72E354A3}" type="presParOf" srcId="{A87AD4CC-E4CB-4E04-8886-EA1E6D4593AF}" destId="{79E12FF3-C925-4554-BB03-107E63EC6ED5}" srcOrd="0" destOrd="0" presId="urn:microsoft.com/office/officeart/2005/8/layout/hierarchy1"/>
    <dgm:cxn modelId="{A7CC4F0A-A282-4DF7-88C3-E6A62991B541}" type="presParOf" srcId="{79E12FF3-C925-4554-BB03-107E63EC6ED5}" destId="{DA7798C8-BBFC-4A7A-8375-4D8FB0E5A600}" srcOrd="0" destOrd="0" presId="urn:microsoft.com/office/officeart/2005/8/layout/hierarchy1"/>
    <dgm:cxn modelId="{5E330080-9EA6-45DB-B453-BB0886C53FDE}" type="presParOf" srcId="{79E12FF3-C925-4554-BB03-107E63EC6ED5}" destId="{7514FB26-C343-44EB-8A62-E7600D9F2043}" srcOrd="1" destOrd="0" presId="urn:microsoft.com/office/officeart/2005/8/layout/hierarchy1"/>
    <dgm:cxn modelId="{CD156B88-73AB-4C41-A191-6D4922B6D3AB}" type="presParOf" srcId="{A87AD4CC-E4CB-4E04-8886-EA1E6D4593AF}" destId="{F1125FE2-DECB-4553-B71B-9B28EB79513C}" srcOrd="1" destOrd="0" presId="urn:microsoft.com/office/officeart/2005/8/layout/hierarchy1"/>
    <dgm:cxn modelId="{02F1C0DB-72C0-4604-9598-595A56CF2960}" type="presParOf" srcId="{28EDEE31-FD0D-40E6-B058-54E7D88A841D}" destId="{7A7E2C44-98E1-4216-8823-6F8D9D3624E5}" srcOrd="1" destOrd="0" presId="urn:microsoft.com/office/officeart/2005/8/layout/hierarchy1"/>
    <dgm:cxn modelId="{FECAD294-F53C-4E08-8C9C-6A1277CEE66A}" type="presParOf" srcId="{7A7E2C44-98E1-4216-8823-6F8D9D3624E5}" destId="{30A35EC9-B3A1-4349-8596-D9F4DA3816A4}" srcOrd="0" destOrd="0" presId="urn:microsoft.com/office/officeart/2005/8/layout/hierarchy1"/>
    <dgm:cxn modelId="{CDAB134A-E6C8-4DE6-8C6E-D214BFCD6712}" type="presParOf" srcId="{30A35EC9-B3A1-4349-8596-D9F4DA3816A4}" destId="{A4CBD183-1D51-4E73-96BB-3004FDC393E5}" srcOrd="0" destOrd="0" presId="urn:microsoft.com/office/officeart/2005/8/layout/hierarchy1"/>
    <dgm:cxn modelId="{E1C5CF56-792F-4648-A316-25CB37EDE4A3}" type="presParOf" srcId="{30A35EC9-B3A1-4349-8596-D9F4DA3816A4}" destId="{D9788A41-370F-4128-A09D-B0E12E88005F}" srcOrd="1" destOrd="0" presId="urn:microsoft.com/office/officeart/2005/8/layout/hierarchy1"/>
    <dgm:cxn modelId="{FC0ACB6C-3C2F-4DF8-97E9-32753C283B62}" type="presParOf" srcId="{7A7E2C44-98E1-4216-8823-6F8D9D3624E5}" destId="{60586D4D-FF1A-4BB2-9D72-0BD0E070A1D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57BF31D-E893-4EF3-B30E-898293C8D3D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61C3249-8AC1-47EF-B40B-36DEDB3B086D}">
      <dgm:prSet/>
      <dgm:spPr/>
      <dgm:t>
        <a:bodyPr/>
        <a:lstStyle/>
        <a:p>
          <a:r>
            <a:rPr lang="en-US" b="1" i="0"/>
            <a:t>Kafka Streams library maintains the internal state through embedded databases (the default is Rocks DB, but one can plug in their own). </a:t>
          </a:r>
          <a:endParaRPr lang="en-US"/>
        </a:p>
      </dgm:t>
    </dgm:pt>
    <dgm:pt modelId="{934E8C2A-A8D7-4F36-9AF7-9BDAEF591EBC}" type="parTrans" cxnId="{C4E32218-12C6-4847-BA74-4EC02568342C}">
      <dgm:prSet/>
      <dgm:spPr/>
      <dgm:t>
        <a:bodyPr/>
        <a:lstStyle/>
        <a:p>
          <a:endParaRPr lang="en-US"/>
        </a:p>
      </dgm:t>
    </dgm:pt>
    <dgm:pt modelId="{E7D1E67A-0212-4968-8012-4075185B45FE}" type="sibTrans" cxnId="{C4E32218-12C6-4847-BA74-4EC02568342C}">
      <dgm:prSet/>
      <dgm:spPr/>
      <dgm:t>
        <a:bodyPr/>
        <a:lstStyle/>
        <a:p>
          <a:endParaRPr lang="en-US"/>
        </a:p>
      </dgm:t>
    </dgm:pt>
    <dgm:pt modelId="{C66AB54B-F9C0-4045-AF78-B8355E0A90E0}">
      <dgm:prSet/>
      <dgm:spPr/>
      <dgm:t>
        <a:bodyPr/>
        <a:lstStyle/>
        <a:p>
          <a:r>
            <a:rPr lang="en-US" b="1" i="0"/>
            <a:t>Now, These embedded databases act as materialized views of logs that are stored in Apache Kafka. With the help of Interactive Queries, we can directly expose this embedded state to applications.</a:t>
          </a:r>
          <a:endParaRPr lang="en-US"/>
        </a:p>
      </dgm:t>
    </dgm:pt>
    <dgm:pt modelId="{9D5308E8-9243-4CC6-BDE7-D1A4BD385169}" type="parTrans" cxnId="{40F084F8-1F8B-4814-9BF6-A880474448E4}">
      <dgm:prSet/>
      <dgm:spPr/>
      <dgm:t>
        <a:bodyPr/>
        <a:lstStyle/>
        <a:p>
          <a:endParaRPr lang="en-US"/>
        </a:p>
      </dgm:t>
    </dgm:pt>
    <dgm:pt modelId="{ED89A8BC-A915-4377-92CA-22017334FE95}" type="sibTrans" cxnId="{40F084F8-1F8B-4814-9BF6-A880474448E4}">
      <dgm:prSet/>
      <dgm:spPr/>
      <dgm:t>
        <a:bodyPr/>
        <a:lstStyle/>
        <a:p>
          <a:endParaRPr lang="en-US"/>
        </a:p>
      </dgm:t>
    </dgm:pt>
    <dgm:pt modelId="{FE89D423-9DC7-4F79-8A34-E8C2DE4AB89B}" type="pres">
      <dgm:prSet presAssocID="{A57BF31D-E893-4EF3-B30E-898293C8D3D0}" presName="linear" presStyleCnt="0">
        <dgm:presLayoutVars>
          <dgm:animLvl val="lvl"/>
          <dgm:resizeHandles val="exact"/>
        </dgm:presLayoutVars>
      </dgm:prSet>
      <dgm:spPr/>
    </dgm:pt>
    <dgm:pt modelId="{DDCA9B09-D79B-4228-A79A-D2BA6F2C283B}" type="pres">
      <dgm:prSet presAssocID="{B61C3249-8AC1-47EF-B40B-36DEDB3B086D}" presName="parentText" presStyleLbl="node1" presStyleIdx="0" presStyleCnt="2">
        <dgm:presLayoutVars>
          <dgm:chMax val="0"/>
          <dgm:bulletEnabled val="1"/>
        </dgm:presLayoutVars>
      </dgm:prSet>
      <dgm:spPr/>
    </dgm:pt>
    <dgm:pt modelId="{75C22AAF-186C-438C-83FA-08FDCEEE98E7}" type="pres">
      <dgm:prSet presAssocID="{E7D1E67A-0212-4968-8012-4075185B45FE}" presName="spacer" presStyleCnt="0"/>
      <dgm:spPr/>
    </dgm:pt>
    <dgm:pt modelId="{D8FEFF64-C413-4F27-A869-C4690E00C4AE}" type="pres">
      <dgm:prSet presAssocID="{C66AB54B-F9C0-4045-AF78-B8355E0A90E0}" presName="parentText" presStyleLbl="node1" presStyleIdx="1" presStyleCnt="2">
        <dgm:presLayoutVars>
          <dgm:chMax val="0"/>
          <dgm:bulletEnabled val="1"/>
        </dgm:presLayoutVars>
      </dgm:prSet>
      <dgm:spPr/>
    </dgm:pt>
  </dgm:ptLst>
  <dgm:cxnLst>
    <dgm:cxn modelId="{C4E32218-12C6-4847-BA74-4EC02568342C}" srcId="{A57BF31D-E893-4EF3-B30E-898293C8D3D0}" destId="{B61C3249-8AC1-47EF-B40B-36DEDB3B086D}" srcOrd="0" destOrd="0" parTransId="{934E8C2A-A8D7-4F36-9AF7-9BDAEF591EBC}" sibTransId="{E7D1E67A-0212-4968-8012-4075185B45FE}"/>
    <dgm:cxn modelId="{A0DC3042-AEF0-49EA-B119-8E4A0121BA46}" type="presOf" srcId="{C66AB54B-F9C0-4045-AF78-B8355E0A90E0}" destId="{D8FEFF64-C413-4F27-A869-C4690E00C4AE}" srcOrd="0" destOrd="0" presId="urn:microsoft.com/office/officeart/2005/8/layout/vList2"/>
    <dgm:cxn modelId="{FDCF8566-8268-4F00-BF84-6CDC8AD10062}" type="presOf" srcId="{A57BF31D-E893-4EF3-B30E-898293C8D3D0}" destId="{FE89D423-9DC7-4F79-8A34-E8C2DE4AB89B}" srcOrd="0" destOrd="0" presId="urn:microsoft.com/office/officeart/2005/8/layout/vList2"/>
    <dgm:cxn modelId="{270F659F-6AEC-4E7A-AD25-B85E7EC56852}" type="presOf" srcId="{B61C3249-8AC1-47EF-B40B-36DEDB3B086D}" destId="{DDCA9B09-D79B-4228-A79A-D2BA6F2C283B}" srcOrd="0" destOrd="0" presId="urn:microsoft.com/office/officeart/2005/8/layout/vList2"/>
    <dgm:cxn modelId="{40F084F8-1F8B-4814-9BF6-A880474448E4}" srcId="{A57BF31D-E893-4EF3-B30E-898293C8D3D0}" destId="{C66AB54B-F9C0-4045-AF78-B8355E0A90E0}" srcOrd="1" destOrd="0" parTransId="{9D5308E8-9243-4CC6-BDE7-D1A4BD385169}" sibTransId="{ED89A8BC-A915-4377-92CA-22017334FE95}"/>
    <dgm:cxn modelId="{6CBE5F5B-531A-4011-9498-004488434AE0}" type="presParOf" srcId="{FE89D423-9DC7-4F79-8A34-E8C2DE4AB89B}" destId="{DDCA9B09-D79B-4228-A79A-D2BA6F2C283B}" srcOrd="0" destOrd="0" presId="urn:microsoft.com/office/officeart/2005/8/layout/vList2"/>
    <dgm:cxn modelId="{BF396DC4-B06B-414A-9B66-AE6F922B12C3}" type="presParOf" srcId="{FE89D423-9DC7-4F79-8A34-E8C2DE4AB89B}" destId="{75C22AAF-186C-438C-83FA-08FDCEEE98E7}" srcOrd="1" destOrd="0" presId="urn:microsoft.com/office/officeart/2005/8/layout/vList2"/>
    <dgm:cxn modelId="{6A2CBA51-5E92-4AC9-9C80-56AE1114CEB8}" type="presParOf" srcId="{FE89D423-9DC7-4F79-8A34-E8C2DE4AB89B}" destId="{D8FEFF64-C413-4F27-A869-C4690E00C4A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11023D8-B8BC-423B-892E-DD3DAC414E5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95B1A7B-8A9C-46AD-87C9-13141C676FD8}">
      <dgm:prSet/>
      <dgm:spPr/>
      <dgm:t>
        <a:bodyPr/>
        <a:lstStyle/>
        <a:p>
          <a:r>
            <a:rPr lang="en-US" b="1" i="0"/>
            <a:t>Kafka Streams handle most of the low-level querying, metadata discovery, and data fault tolerance. </a:t>
          </a:r>
          <a:endParaRPr lang="en-US"/>
        </a:p>
      </dgm:t>
    </dgm:pt>
    <dgm:pt modelId="{2D22FEE8-4403-4809-92BD-EC4D70016CBE}" type="parTrans" cxnId="{9942E905-01AC-41F3-A3D9-E1AB39DADD1D}">
      <dgm:prSet/>
      <dgm:spPr/>
      <dgm:t>
        <a:bodyPr/>
        <a:lstStyle/>
        <a:p>
          <a:endParaRPr lang="en-US"/>
        </a:p>
      </dgm:t>
    </dgm:pt>
    <dgm:pt modelId="{D2C4B96D-ABD8-428E-81B3-8211379E3051}" type="sibTrans" cxnId="{9942E905-01AC-41F3-A3D9-E1AB39DADD1D}">
      <dgm:prSet/>
      <dgm:spPr/>
      <dgm:t>
        <a:bodyPr/>
        <a:lstStyle/>
        <a:p>
          <a:endParaRPr lang="en-US"/>
        </a:p>
      </dgm:t>
    </dgm:pt>
    <dgm:pt modelId="{1136E0AE-43A3-453F-95B3-CC326865AD03}">
      <dgm:prSet/>
      <dgm:spPr/>
      <dgm:t>
        <a:bodyPr/>
        <a:lstStyle/>
        <a:p>
          <a:r>
            <a:rPr lang="en-US" b="1" i="0"/>
            <a:t>Depending on the application, one can query directly with no extra work (local state stores) or might have to implement a layer of indirection for distributed querying (remote state stores).</a:t>
          </a:r>
          <a:endParaRPr lang="en-US"/>
        </a:p>
      </dgm:t>
    </dgm:pt>
    <dgm:pt modelId="{E7A69F63-4757-4D83-A8BE-11516E999702}" type="parTrans" cxnId="{0037FB62-C2A9-4A63-A91B-07FF6872ECEE}">
      <dgm:prSet/>
      <dgm:spPr/>
      <dgm:t>
        <a:bodyPr/>
        <a:lstStyle/>
        <a:p>
          <a:endParaRPr lang="en-US"/>
        </a:p>
      </dgm:t>
    </dgm:pt>
    <dgm:pt modelId="{7CD9A5E2-3175-4CD2-8FE4-8785985EF720}" type="sibTrans" cxnId="{0037FB62-C2A9-4A63-A91B-07FF6872ECEE}">
      <dgm:prSet/>
      <dgm:spPr/>
      <dgm:t>
        <a:bodyPr/>
        <a:lstStyle/>
        <a:p>
          <a:endParaRPr lang="en-US"/>
        </a:p>
      </dgm:t>
    </dgm:pt>
    <dgm:pt modelId="{8B86992E-3C4A-42C0-9D62-673EB95C3C4B}" type="pres">
      <dgm:prSet presAssocID="{611023D8-B8BC-423B-892E-DD3DAC414E56}" presName="linear" presStyleCnt="0">
        <dgm:presLayoutVars>
          <dgm:animLvl val="lvl"/>
          <dgm:resizeHandles val="exact"/>
        </dgm:presLayoutVars>
      </dgm:prSet>
      <dgm:spPr/>
    </dgm:pt>
    <dgm:pt modelId="{B7B03CB8-91E3-48A9-9D32-14E283013F47}" type="pres">
      <dgm:prSet presAssocID="{F95B1A7B-8A9C-46AD-87C9-13141C676FD8}" presName="parentText" presStyleLbl="node1" presStyleIdx="0" presStyleCnt="2">
        <dgm:presLayoutVars>
          <dgm:chMax val="0"/>
          <dgm:bulletEnabled val="1"/>
        </dgm:presLayoutVars>
      </dgm:prSet>
      <dgm:spPr/>
    </dgm:pt>
    <dgm:pt modelId="{7DD89D20-9639-47A9-9761-2C725CC9035F}" type="pres">
      <dgm:prSet presAssocID="{D2C4B96D-ABD8-428E-81B3-8211379E3051}" presName="spacer" presStyleCnt="0"/>
      <dgm:spPr/>
    </dgm:pt>
    <dgm:pt modelId="{A21F96EB-648C-423B-8DD6-CA189FE12F9A}" type="pres">
      <dgm:prSet presAssocID="{1136E0AE-43A3-453F-95B3-CC326865AD03}" presName="parentText" presStyleLbl="node1" presStyleIdx="1" presStyleCnt="2">
        <dgm:presLayoutVars>
          <dgm:chMax val="0"/>
          <dgm:bulletEnabled val="1"/>
        </dgm:presLayoutVars>
      </dgm:prSet>
      <dgm:spPr/>
    </dgm:pt>
  </dgm:ptLst>
  <dgm:cxnLst>
    <dgm:cxn modelId="{9942E905-01AC-41F3-A3D9-E1AB39DADD1D}" srcId="{611023D8-B8BC-423B-892E-DD3DAC414E56}" destId="{F95B1A7B-8A9C-46AD-87C9-13141C676FD8}" srcOrd="0" destOrd="0" parTransId="{2D22FEE8-4403-4809-92BD-EC4D70016CBE}" sibTransId="{D2C4B96D-ABD8-428E-81B3-8211379E3051}"/>
    <dgm:cxn modelId="{0037FB62-C2A9-4A63-A91B-07FF6872ECEE}" srcId="{611023D8-B8BC-423B-892E-DD3DAC414E56}" destId="{1136E0AE-43A3-453F-95B3-CC326865AD03}" srcOrd="1" destOrd="0" parTransId="{E7A69F63-4757-4D83-A8BE-11516E999702}" sibTransId="{7CD9A5E2-3175-4CD2-8FE4-8785985EF720}"/>
    <dgm:cxn modelId="{F8ACDB4A-1015-4A49-A4B7-BAFE46C9F147}" type="presOf" srcId="{F95B1A7B-8A9C-46AD-87C9-13141C676FD8}" destId="{B7B03CB8-91E3-48A9-9D32-14E283013F47}" srcOrd="0" destOrd="0" presId="urn:microsoft.com/office/officeart/2005/8/layout/vList2"/>
    <dgm:cxn modelId="{4BF9BC4F-B05B-439E-A3EA-4E5E12128DC9}" type="presOf" srcId="{1136E0AE-43A3-453F-95B3-CC326865AD03}" destId="{A21F96EB-648C-423B-8DD6-CA189FE12F9A}" srcOrd="0" destOrd="0" presId="urn:microsoft.com/office/officeart/2005/8/layout/vList2"/>
    <dgm:cxn modelId="{AA8C979F-E57D-4BD5-A143-6921E8C42796}" type="presOf" srcId="{611023D8-B8BC-423B-892E-DD3DAC414E56}" destId="{8B86992E-3C4A-42C0-9D62-673EB95C3C4B}" srcOrd="0" destOrd="0" presId="urn:microsoft.com/office/officeart/2005/8/layout/vList2"/>
    <dgm:cxn modelId="{158D867C-7A30-4F1A-A944-36614C47629C}" type="presParOf" srcId="{8B86992E-3C4A-42C0-9D62-673EB95C3C4B}" destId="{B7B03CB8-91E3-48A9-9D32-14E283013F47}" srcOrd="0" destOrd="0" presId="urn:microsoft.com/office/officeart/2005/8/layout/vList2"/>
    <dgm:cxn modelId="{25CF0A15-76CE-48B5-BD8E-C407A66D7288}" type="presParOf" srcId="{8B86992E-3C4A-42C0-9D62-673EB95C3C4B}" destId="{7DD89D20-9639-47A9-9761-2C725CC9035F}" srcOrd="1" destOrd="0" presId="urn:microsoft.com/office/officeart/2005/8/layout/vList2"/>
    <dgm:cxn modelId="{37D82660-C919-41A9-B689-2AF028C11F9E}" type="presParOf" srcId="{8B86992E-3C4A-42C0-9D62-673EB95C3C4B}" destId="{A21F96EB-648C-423B-8DD6-CA189FE12F9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3D767-4E19-4458-BF59-FE46DBD7739D}">
      <dsp:nvSpPr>
        <dsp:cNvPr id="0" name=""/>
        <dsp:cNvSpPr/>
      </dsp:nvSpPr>
      <dsp:spPr>
        <a:xfrm>
          <a:off x="0" y="370082"/>
          <a:ext cx="5744684" cy="19671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Data lakes can include at-rest and streaming data because these two data sources often need to be combined. By evaluating the tools within a big data ecosystem, a combination of these can be used.</a:t>
          </a:r>
          <a:endParaRPr lang="en-US" sz="1800" kern="1200" dirty="0"/>
        </a:p>
      </dsp:txBody>
      <dsp:txXfrm>
        <a:off x="96028" y="466110"/>
        <a:ext cx="5552628" cy="1775079"/>
      </dsp:txXfrm>
    </dsp:sp>
    <dsp:sp modelId="{4EF23912-5858-485A-86CE-38DA2C9A0D0C}">
      <dsp:nvSpPr>
        <dsp:cNvPr id="0" name=""/>
        <dsp:cNvSpPr/>
      </dsp:nvSpPr>
      <dsp:spPr>
        <a:xfrm>
          <a:off x="0" y="2389058"/>
          <a:ext cx="5744684" cy="196713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For this assignment, you will utilize data from both concepts to gather incremental changes as they occur. </a:t>
          </a:r>
        </a:p>
        <a:p>
          <a:pPr marL="0" lvl="0" indent="0" algn="l" defTabSz="800100">
            <a:lnSpc>
              <a:spcPct val="90000"/>
            </a:lnSpc>
            <a:spcBef>
              <a:spcPct val="0"/>
            </a:spcBef>
            <a:spcAft>
              <a:spcPct val="35000"/>
            </a:spcAft>
            <a:buNone/>
          </a:pPr>
          <a:r>
            <a:rPr lang="en-US" sz="1800" b="1" kern="1200" dirty="0"/>
            <a:t>While the data lake will not be populated, the architecture and design will consume and operate so that the destination could be many sources, including a data lake.</a:t>
          </a:r>
          <a:endParaRPr lang="en-US" sz="1800" kern="1200" dirty="0"/>
        </a:p>
      </dsp:txBody>
      <dsp:txXfrm>
        <a:off x="96028" y="2485086"/>
        <a:ext cx="5552628" cy="177507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EFAE5-8DBA-4AE3-AB39-144D17C8C29B}">
      <dsp:nvSpPr>
        <dsp:cNvPr id="0" name=""/>
        <dsp:cNvSpPr/>
      </dsp:nvSpPr>
      <dsp:spPr>
        <a:xfrm>
          <a:off x="0" y="154043"/>
          <a:ext cx="6263640" cy="25108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i="0" kern="1200"/>
            <a:t>Since a Kafka Streams application typically runs on multiple instances, the state that is locally available on any given instance is only a subset of the entire state of the application. </a:t>
          </a:r>
          <a:endParaRPr lang="en-US" sz="2900" kern="1200"/>
        </a:p>
      </dsp:txBody>
      <dsp:txXfrm>
        <a:off x="122568" y="276611"/>
        <a:ext cx="6018504" cy="2265683"/>
      </dsp:txXfrm>
    </dsp:sp>
    <dsp:sp modelId="{40A0C5E3-D4FE-4F90-8E89-D8AA5EF36AA8}">
      <dsp:nvSpPr>
        <dsp:cNvPr id="0" name=""/>
        <dsp:cNvSpPr/>
      </dsp:nvSpPr>
      <dsp:spPr>
        <a:xfrm>
          <a:off x="0" y="2748383"/>
          <a:ext cx="6263640" cy="251081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1" i="0" kern="1200"/>
            <a:t>Querying the local state stores on an instance returns the data which is locally available on that instance.</a:t>
          </a:r>
          <a:endParaRPr lang="en-US" sz="2900" kern="1200"/>
        </a:p>
      </dsp:txBody>
      <dsp:txXfrm>
        <a:off x="122568" y="2870951"/>
        <a:ext cx="6018504" cy="22656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5459F-4235-48C6-8FA0-44B7AD2C99DE}">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882FF9-BEE1-42D4-AE70-F5EC68C68E5B}">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dirty="0"/>
            <a:t>The project deliverables include the following:</a:t>
          </a:r>
          <a:endParaRPr lang="en-US" sz="1900" b="1" kern="1200" dirty="0"/>
        </a:p>
      </dsp:txBody>
      <dsp:txXfrm>
        <a:off x="0" y="531"/>
        <a:ext cx="10515600" cy="870055"/>
      </dsp:txXfrm>
    </dsp:sp>
    <dsp:sp modelId="{375DF870-F9A2-429A-BC30-BCCFFAEBB1B9}">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E5AF80-840C-47D2-9366-007E90273C8B}">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dirty="0"/>
            <a:t>Consume data from </a:t>
          </a:r>
          <a:r>
            <a:rPr lang="en-US" sz="1900" b="1" i="0" u="sng" kern="1200" dirty="0">
              <a:hlinkClick xmlns:r="http://schemas.openxmlformats.org/officeDocument/2006/relationships" r:id="rId1"/>
            </a:rPr>
            <a:t>https://www.pubnub.com/developers/realtime-data-streams/wikipedia-changes/</a:t>
          </a:r>
          <a:r>
            <a:rPr lang="en-US" sz="1900" b="1" i="0" kern="1200" dirty="0"/>
            <a:t>.</a:t>
          </a:r>
        </a:p>
        <a:p>
          <a:pPr marL="0" lvl="0" indent="0" algn="l" defTabSz="844550">
            <a:lnSpc>
              <a:spcPct val="90000"/>
            </a:lnSpc>
            <a:spcBef>
              <a:spcPct val="0"/>
            </a:spcBef>
            <a:spcAft>
              <a:spcPct val="35000"/>
            </a:spcAft>
            <a:buNone/>
          </a:pPr>
          <a:r>
            <a:rPr lang="en-US" sz="1900" kern="1200" dirty="0">
              <a:hlinkClick xmlns:r="http://schemas.openxmlformats.org/officeDocument/2006/relationships" r:id="rId2"/>
            </a:rPr>
            <a:t>Demo: Easily connect and consume real-time streaming data | </a:t>
          </a:r>
          <a:r>
            <a:rPr lang="en-US" sz="1900" kern="1200" dirty="0" err="1">
              <a:hlinkClick xmlns:r="http://schemas.openxmlformats.org/officeDocument/2006/relationships" r:id="rId2"/>
            </a:rPr>
            <a:t>PubNub</a:t>
          </a:r>
          <a:endParaRPr lang="en-US" sz="1900" b="1" kern="1200" dirty="0"/>
        </a:p>
      </dsp:txBody>
      <dsp:txXfrm>
        <a:off x="0" y="870586"/>
        <a:ext cx="10515600" cy="870055"/>
      </dsp:txXfrm>
    </dsp:sp>
    <dsp:sp modelId="{356BDB7E-44AC-4742-AE65-CADD8D4D3428}">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2C1A2E-034C-4DCC-ACB0-FFBC9CE00CE0}">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dirty="0"/>
            <a:t>Consume the data locally on your PC using Python.</a:t>
          </a:r>
          <a:endParaRPr lang="en-US" sz="1900" b="1" kern="1200" dirty="0"/>
        </a:p>
      </dsp:txBody>
      <dsp:txXfrm>
        <a:off x="0" y="1740641"/>
        <a:ext cx="10515600" cy="870055"/>
      </dsp:txXfrm>
    </dsp:sp>
    <dsp:sp modelId="{D459B40A-EDA3-4A96-9A62-AFAD1708C2A6}">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2713B2-05C3-4BED-8463-67CBBB235D54}">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dirty="0"/>
            <a:t>Construct a query algorithm that produces an incremental number of changes in real-time. The Python code will require the use of a streaming library of your choosi</a:t>
          </a:r>
          <a:r>
            <a:rPr lang="en-US" sz="1900" b="0" i="0" kern="1200" dirty="0"/>
            <a:t>ng.</a:t>
          </a:r>
          <a:endParaRPr lang="en-US" sz="1900" kern="1200" dirty="0"/>
        </a:p>
      </dsp:txBody>
      <dsp:txXfrm>
        <a:off x="0" y="2610696"/>
        <a:ext cx="10515600" cy="870055"/>
      </dsp:txXfrm>
    </dsp:sp>
    <dsp:sp modelId="{04994BCE-2E17-4D22-9EC4-7A484854B732}">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ED462B-D857-4C30-977F-E3B4EB3E7EB5}">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dirty="0"/>
            <a:t>Once complete, submit your assignment for grading in a Microsoft Word document.</a:t>
          </a:r>
          <a:endParaRPr lang="en-US" sz="1900" b="1" kern="1200" dirty="0"/>
        </a:p>
      </dsp:txBody>
      <dsp:txXfrm>
        <a:off x="0" y="3480751"/>
        <a:ext cx="10515600" cy="870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EFE3EE-6352-4F35-9F8D-181D2B237B61}">
      <dsp:nvSpPr>
        <dsp:cNvPr id="0" name=""/>
        <dsp:cNvSpPr/>
      </dsp:nvSpPr>
      <dsp:spPr>
        <a:xfrm>
          <a:off x="0" y="0"/>
          <a:ext cx="1113182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789B347-6BB2-46D4-B739-8E78968104C2}">
      <dsp:nvSpPr>
        <dsp:cNvPr id="0" name=""/>
        <dsp:cNvSpPr/>
      </dsp:nvSpPr>
      <dsp:spPr>
        <a:xfrm>
          <a:off x="0" y="0"/>
          <a:ext cx="2226365" cy="4119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t>The project deliverables include the following:</a:t>
          </a:r>
        </a:p>
      </dsp:txBody>
      <dsp:txXfrm>
        <a:off x="0" y="0"/>
        <a:ext cx="2226365" cy="4119172"/>
      </dsp:txXfrm>
    </dsp:sp>
    <dsp:sp modelId="{9E7211A7-EE3B-4460-95CF-437563184C5B}">
      <dsp:nvSpPr>
        <dsp:cNvPr id="0" name=""/>
        <dsp:cNvSpPr/>
      </dsp:nvSpPr>
      <dsp:spPr>
        <a:xfrm>
          <a:off x="2393342" y="48422"/>
          <a:ext cx="8738484" cy="968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Consume data from </a:t>
          </a:r>
          <a:r>
            <a:rPr lang="en-US" sz="1900" u="sng" kern="1200" dirty="0">
              <a:hlinkClick xmlns:r="http://schemas.openxmlformats.org/officeDocument/2006/relationships" r:id="rId1"/>
            </a:rPr>
            <a:t>this link</a:t>
          </a:r>
          <a:r>
            <a:rPr lang="en-US" sz="1900" kern="1200" dirty="0"/>
            <a:t>. </a:t>
          </a:r>
        </a:p>
      </dsp:txBody>
      <dsp:txXfrm>
        <a:off x="2393342" y="48422"/>
        <a:ext cx="8738484" cy="968447"/>
      </dsp:txXfrm>
    </dsp:sp>
    <dsp:sp modelId="{2749B8EB-A03E-4BF2-B1D4-BB8C57252DB3}">
      <dsp:nvSpPr>
        <dsp:cNvPr id="0" name=""/>
        <dsp:cNvSpPr/>
      </dsp:nvSpPr>
      <dsp:spPr>
        <a:xfrm>
          <a:off x="2226365" y="1016870"/>
          <a:ext cx="890546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4108423C-6CB6-4303-8154-48E606357BFE}">
      <dsp:nvSpPr>
        <dsp:cNvPr id="0" name=""/>
        <dsp:cNvSpPr/>
      </dsp:nvSpPr>
      <dsp:spPr>
        <a:xfrm>
          <a:off x="2393342" y="1065292"/>
          <a:ext cx="8738484" cy="968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kern="1200" dirty="0"/>
            <a:t>Consume the data locally on your PC using Python. </a:t>
          </a:r>
        </a:p>
      </dsp:txBody>
      <dsp:txXfrm>
        <a:off x="2393342" y="1065292"/>
        <a:ext cx="8738484" cy="968447"/>
      </dsp:txXfrm>
    </dsp:sp>
    <dsp:sp modelId="{FE477DF2-B6F7-4E80-B123-E450392B2E88}">
      <dsp:nvSpPr>
        <dsp:cNvPr id="0" name=""/>
        <dsp:cNvSpPr/>
      </dsp:nvSpPr>
      <dsp:spPr>
        <a:xfrm>
          <a:off x="2226365" y="2033740"/>
          <a:ext cx="890546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51B540CC-E20E-4792-A9D8-592B82AFF95A}">
      <dsp:nvSpPr>
        <dsp:cNvPr id="0" name=""/>
        <dsp:cNvSpPr/>
      </dsp:nvSpPr>
      <dsp:spPr>
        <a:xfrm>
          <a:off x="2393342" y="2082163"/>
          <a:ext cx="8738484" cy="968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t>Construct a query algorithm that produces an incremental number of changes in real time. The Python code will require the use of a streaming library of your choosing</a:t>
          </a:r>
          <a:r>
            <a:rPr lang="en-US" sz="1900" kern="1200" dirty="0"/>
            <a:t>. </a:t>
          </a:r>
        </a:p>
      </dsp:txBody>
      <dsp:txXfrm>
        <a:off x="2393342" y="2082163"/>
        <a:ext cx="8738484" cy="968447"/>
      </dsp:txXfrm>
    </dsp:sp>
    <dsp:sp modelId="{30D2D328-B8B5-42BF-8388-F5856B0C027D}">
      <dsp:nvSpPr>
        <dsp:cNvPr id="0" name=""/>
        <dsp:cNvSpPr/>
      </dsp:nvSpPr>
      <dsp:spPr>
        <a:xfrm>
          <a:off x="2226365" y="3050610"/>
          <a:ext cx="890546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9D9BE6A1-30E6-4C30-B1E4-B3863A3D0506}">
      <dsp:nvSpPr>
        <dsp:cNvPr id="0" name=""/>
        <dsp:cNvSpPr/>
      </dsp:nvSpPr>
      <dsp:spPr>
        <a:xfrm>
          <a:off x="2393342" y="3099033"/>
          <a:ext cx="8738484" cy="968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kern="1200" dirty="0"/>
            <a:t>Once complete, submit your assignment for grading in Microsoft Word document.</a:t>
          </a:r>
        </a:p>
      </dsp:txBody>
      <dsp:txXfrm>
        <a:off x="2393342" y="3099033"/>
        <a:ext cx="8738484" cy="968447"/>
      </dsp:txXfrm>
    </dsp:sp>
    <dsp:sp modelId="{F1C5B058-2005-423E-AADB-7571724A39FA}">
      <dsp:nvSpPr>
        <dsp:cNvPr id="0" name=""/>
        <dsp:cNvSpPr/>
      </dsp:nvSpPr>
      <dsp:spPr>
        <a:xfrm>
          <a:off x="2226365" y="4067481"/>
          <a:ext cx="8905461"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3DED9-9F2A-463E-A814-286CEA012DE9}">
      <dsp:nvSpPr>
        <dsp:cNvPr id="0" name=""/>
        <dsp:cNvSpPr/>
      </dsp:nvSpPr>
      <dsp:spPr>
        <a:xfrm>
          <a:off x="1283" y="314546"/>
          <a:ext cx="4505585" cy="286104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2F743B-2D12-4FF1-816A-47C43AB7BEF2}">
      <dsp:nvSpPr>
        <dsp:cNvPr id="0" name=""/>
        <dsp:cNvSpPr/>
      </dsp:nvSpPr>
      <dsp:spPr>
        <a:xfrm>
          <a:off x="501904" y="790136"/>
          <a:ext cx="4505585" cy="286104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For simplicity, the following workflow descriptions assume that the model is prepared to evaluate the model performance (in other words, the model is warm).</a:t>
          </a:r>
          <a:endParaRPr lang="en-US" sz="2700" kern="1200"/>
        </a:p>
      </dsp:txBody>
      <dsp:txXfrm>
        <a:off x="585701" y="873933"/>
        <a:ext cx="4337991" cy="2693452"/>
      </dsp:txXfrm>
    </dsp:sp>
    <dsp:sp modelId="{5341CB62-EF65-45A7-BB4E-50317BE82C97}">
      <dsp:nvSpPr>
        <dsp:cNvPr id="0" name=""/>
        <dsp:cNvSpPr/>
      </dsp:nvSpPr>
      <dsp:spPr>
        <a:xfrm>
          <a:off x="5508110" y="314546"/>
          <a:ext cx="4505585" cy="286104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091EB0-BED0-42AC-92BD-C8F970D9437F}">
      <dsp:nvSpPr>
        <dsp:cNvPr id="0" name=""/>
        <dsp:cNvSpPr/>
      </dsp:nvSpPr>
      <dsp:spPr>
        <a:xfrm>
          <a:off x="6008730" y="790136"/>
          <a:ext cx="4505585" cy="286104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An incremental learning model object fully specifies how functions implement incremental fitting and model performance evaluation. </a:t>
          </a:r>
          <a:endParaRPr lang="en-US" sz="2700" kern="1200"/>
        </a:p>
      </dsp:txBody>
      <dsp:txXfrm>
        <a:off x="6092527" y="873933"/>
        <a:ext cx="4337991" cy="26934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4E522-550B-4739-93C9-8A13C3BE9CD6}">
      <dsp:nvSpPr>
        <dsp:cNvPr id="0" name=""/>
        <dsp:cNvSpPr/>
      </dsp:nvSpPr>
      <dsp:spPr>
        <a:xfrm>
          <a:off x="1283" y="314546"/>
          <a:ext cx="4505585" cy="286104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AFFAFE-5451-439A-B58B-E0DD2517CB04}">
      <dsp:nvSpPr>
        <dsp:cNvPr id="0" name=""/>
        <dsp:cNvSpPr/>
      </dsp:nvSpPr>
      <dsp:spPr>
        <a:xfrm>
          <a:off x="501904" y="790136"/>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To configure (or prepare) an incremental learning model, create one by calling the object directly or by converting a traditionally trained model to one of the objects. </a:t>
          </a:r>
          <a:endParaRPr lang="en-US" sz="2500" kern="1200"/>
        </a:p>
      </dsp:txBody>
      <dsp:txXfrm>
        <a:off x="585701" y="873933"/>
        <a:ext cx="4337991" cy="2693452"/>
      </dsp:txXfrm>
    </dsp:sp>
    <dsp:sp modelId="{C8033665-B5DC-4322-9A46-48C09627CAA8}">
      <dsp:nvSpPr>
        <dsp:cNvPr id="0" name=""/>
        <dsp:cNvSpPr/>
      </dsp:nvSpPr>
      <dsp:spPr>
        <a:xfrm>
          <a:off x="5508110" y="314546"/>
          <a:ext cx="4505585" cy="286104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3F3A03-2BAF-4D7B-A0D3-751587F3822D}">
      <dsp:nvSpPr>
        <dsp:cNvPr id="0" name=""/>
        <dsp:cNvSpPr/>
      </dsp:nvSpPr>
      <dsp:spPr>
        <a:xfrm>
          <a:off x="6008730" y="790136"/>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The following table lists the available model types, model objects for incremental learning, and conversion functions.</a:t>
          </a:r>
          <a:endParaRPr lang="en-US" sz="2500" kern="1200"/>
        </a:p>
      </dsp:txBody>
      <dsp:txXfrm>
        <a:off x="6092527" y="873933"/>
        <a:ext cx="4337991" cy="26934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B0E5B-0EEE-4A5D-AC47-7C3171D57F3F}">
      <dsp:nvSpPr>
        <dsp:cNvPr id="0" name=""/>
        <dsp:cNvSpPr/>
      </dsp:nvSpPr>
      <dsp:spPr>
        <a:xfrm>
          <a:off x="0" y="1848"/>
          <a:ext cx="65864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171DE29-A14C-44FC-B144-678B673FD8E0}">
      <dsp:nvSpPr>
        <dsp:cNvPr id="0" name=""/>
        <dsp:cNvSpPr/>
      </dsp:nvSpPr>
      <dsp:spPr>
        <a:xfrm>
          <a:off x="0" y="1848"/>
          <a:ext cx="6586489" cy="1260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Kafka Streams provides state stores, which can be used by stream processing applications to store and query data. </a:t>
          </a:r>
          <a:endParaRPr lang="en-US" sz="1900" kern="1200"/>
        </a:p>
      </dsp:txBody>
      <dsp:txXfrm>
        <a:off x="0" y="1848"/>
        <a:ext cx="6586489" cy="1260574"/>
      </dsp:txXfrm>
    </dsp:sp>
    <dsp:sp modelId="{2DCAC46D-8A7C-402D-8302-8DCD5520F774}">
      <dsp:nvSpPr>
        <dsp:cNvPr id="0" name=""/>
        <dsp:cNvSpPr/>
      </dsp:nvSpPr>
      <dsp:spPr>
        <a:xfrm>
          <a:off x="0" y="1262422"/>
          <a:ext cx="6586489"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AFC23AD-5A8F-4F4A-889E-2262590B080D}">
      <dsp:nvSpPr>
        <dsp:cNvPr id="0" name=""/>
        <dsp:cNvSpPr/>
      </dsp:nvSpPr>
      <dsp:spPr>
        <a:xfrm>
          <a:off x="0" y="1262422"/>
          <a:ext cx="6586489" cy="1260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Every task in Kafka Streams uses one or more state stores which can be accessed via APIs to store and query data required for processing. </a:t>
          </a:r>
          <a:endParaRPr lang="en-US" sz="1900" kern="1200"/>
        </a:p>
      </dsp:txBody>
      <dsp:txXfrm>
        <a:off x="0" y="1262422"/>
        <a:ext cx="6586489" cy="1260574"/>
      </dsp:txXfrm>
    </dsp:sp>
    <dsp:sp modelId="{0B3B9FAD-7FE0-44A1-A168-E4CC172C44F5}">
      <dsp:nvSpPr>
        <dsp:cNvPr id="0" name=""/>
        <dsp:cNvSpPr/>
      </dsp:nvSpPr>
      <dsp:spPr>
        <a:xfrm>
          <a:off x="0" y="2522996"/>
          <a:ext cx="6586489"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11C29AD-2DD3-41BF-A425-F52769CAADA1}">
      <dsp:nvSpPr>
        <dsp:cNvPr id="0" name=""/>
        <dsp:cNvSpPr/>
      </dsp:nvSpPr>
      <dsp:spPr>
        <a:xfrm>
          <a:off x="0" y="2522996"/>
          <a:ext cx="6586489" cy="1260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a:t>These state stores can either be a persistent key-value store, an in-memory hashmap, or another convenient data structure. It also offers fault-tolerance and automatic recovery for local state stores.</a:t>
          </a:r>
          <a:endParaRPr lang="en-US" sz="1900" kern="1200"/>
        </a:p>
      </dsp:txBody>
      <dsp:txXfrm>
        <a:off x="0" y="2522996"/>
        <a:ext cx="6586489" cy="12605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7798C8-BBFC-4A7A-8375-4D8FB0E5A600}">
      <dsp:nvSpPr>
        <dsp:cNvPr id="0" name=""/>
        <dsp:cNvSpPr/>
      </dsp:nvSpPr>
      <dsp:spPr>
        <a:xfrm>
          <a:off x="804" y="847751"/>
          <a:ext cx="2822091" cy="1792028"/>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514FB26-C343-44EB-8A62-E7600D9F2043}">
      <dsp:nvSpPr>
        <dsp:cNvPr id="0" name=""/>
        <dsp:cNvSpPr/>
      </dsp:nvSpPr>
      <dsp:spPr>
        <a:xfrm>
          <a:off x="314369" y="1145639"/>
          <a:ext cx="2822091" cy="1792028"/>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a:t>Kafka Streams allows read-only queries of these state stores by methods, processes or external applications. </a:t>
          </a:r>
          <a:endParaRPr lang="en-US" sz="1500" kern="1200"/>
        </a:p>
      </dsp:txBody>
      <dsp:txXfrm>
        <a:off x="366856" y="1198126"/>
        <a:ext cx="2717117" cy="1687054"/>
      </dsp:txXfrm>
    </dsp:sp>
    <dsp:sp modelId="{A4CBD183-1D51-4E73-96BB-3004FDC393E5}">
      <dsp:nvSpPr>
        <dsp:cNvPr id="0" name=""/>
        <dsp:cNvSpPr/>
      </dsp:nvSpPr>
      <dsp:spPr>
        <a:xfrm>
          <a:off x="3450027" y="847751"/>
          <a:ext cx="2822091" cy="1792028"/>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9788A41-370F-4128-A09D-B0E12E88005F}">
      <dsp:nvSpPr>
        <dsp:cNvPr id="0" name=""/>
        <dsp:cNvSpPr/>
      </dsp:nvSpPr>
      <dsp:spPr>
        <a:xfrm>
          <a:off x="3763593" y="1145639"/>
          <a:ext cx="2822091" cy="1792028"/>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a:t>This is provided through a feature called Interactive Queries. Interactive queries were designed to give developers access to the internal state or state stores of a stream processing application</a:t>
          </a:r>
          <a:endParaRPr lang="en-US" sz="1500" kern="1200"/>
        </a:p>
      </dsp:txBody>
      <dsp:txXfrm>
        <a:off x="3816080" y="1198126"/>
        <a:ext cx="2717117" cy="16870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CA9B09-D79B-4228-A79A-D2BA6F2C283B}">
      <dsp:nvSpPr>
        <dsp:cNvPr id="0" name=""/>
        <dsp:cNvSpPr/>
      </dsp:nvSpPr>
      <dsp:spPr>
        <a:xfrm>
          <a:off x="0" y="47450"/>
          <a:ext cx="6263640" cy="266745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i="0" kern="1200"/>
            <a:t>Kafka Streams library maintains the internal state through embedded databases (the default is Rocks DB, but one can plug in their own). </a:t>
          </a:r>
          <a:endParaRPr lang="en-US" sz="2600" kern="1200"/>
        </a:p>
      </dsp:txBody>
      <dsp:txXfrm>
        <a:off x="130214" y="177664"/>
        <a:ext cx="6003212" cy="2407025"/>
      </dsp:txXfrm>
    </dsp:sp>
    <dsp:sp modelId="{D8FEFF64-C413-4F27-A869-C4690E00C4AE}">
      <dsp:nvSpPr>
        <dsp:cNvPr id="0" name=""/>
        <dsp:cNvSpPr/>
      </dsp:nvSpPr>
      <dsp:spPr>
        <a:xfrm>
          <a:off x="0" y="2789784"/>
          <a:ext cx="6263640" cy="266745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i="0" kern="1200"/>
            <a:t>Now, These embedded databases act as materialized views of logs that are stored in Apache Kafka. With the help of Interactive Queries, we can directly expose this embedded state to applications.</a:t>
          </a:r>
          <a:endParaRPr lang="en-US" sz="2600" kern="1200"/>
        </a:p>
      </dsp:txBody>
      <dsp:txXfrm>
        <a:off x="130214" y="2919998"/>
        <a:ext cx="6003212" cy="24070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03CB8-91E3-48A9-9D32-14E283013F47}">
      <dsp:nvSpPr>
        <dsp:cNvPr id="0" name=""/>
        <dsp:cNvSpPr/>
      </dsp:nvSpPr>
      <dsp:spPr>
        <a:xfrm>
          <a:off x="0" y="347853"/>
          <a:ext cx="6263640" cy="231989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i="0" kern="1200"/>
            <a:t>Kafka Streams handle most of the low-level querying, metadata discovery, and data fault tolerance. </a:t>
          </a:r>
          <a:endParaRPr lang="en-US" sz="2700" kern="1200"/>
        </a:p>
      </dsp:txBody>
      <dsp:txXfrm>
        <a:off x="113248" y="461101"/>
        <a:ext cx="6037144" cy="2093394"/>
      </dsp:txXfrm>
    </dsp:sp>
    <dsp:sp modelId="{A21F96EB-648C-423B-8DD6-CA189FE12F9A}">
      <dsp:nvSpPr>
        <dsp:cNvPr id="0" name=""/>
        <dsp:cNvSpPr/>
      </dsp:nvSpPr>
      <dsp:spPr>
        <a:xfrm>
          <a:off x="0" y="2745504"/>
          <a:ext cx="6263640" cy="231989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i="0" kern="1200"/>
            <a:t>Depending on the application, one can query directly with no extra work (local state stores) or might have to implement a layer of indirection for distributed querying (remote state stores).</a:t>
          </a:r>
          <a:endParaRPr lang="en-US" sz="2700" kern="1200"/>
        </a:p>
      </dsp:txBody>
      <dsp:txXfrm>
        <a:off x="113248" y="2858752"/>
        <a:ext cx="6037144" cy="209339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B6BE0-1884-4D52-8EFA-43A2BFB062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285DCA-202D-4C1F-8EC7-1C2D068E81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DD756D-1ABA-4B49-9024-FF3007D34485}"/>
              </a:ext>
            </a:extLst>
          </p:cNvPr>
          <p:cNvSpPr>
            <a:spLocks noGrp="1"/>
          </p:cNvSpPr>
          <p:nvPr>
            <p:ph type="dt" sz="half" idx="10"/>
          </p:nvPr>
        </p:nvSpPr>
        <p:spPr/>
        <p:txBody>
          <a:bodyPr/>
          <a:lstStyle/>
          <a:p>
            <a:fld id="{BEC2A756-3425-450A-AAB7-2402261D1A2D}" type="datetimeFigureOut">
              <a:rPr lang="en-US" smtClean="0"/>
              <a:t>2/28/2024</a:t>
            </a:fld>
            <a:endParaRPr lang="en-US"/>
          </a:p>
        </p:txBody>
      </p:sp>
      <p:sp>
        <p:nvSpPr>
          <p:cNvPr id="5" name="Footer Placeholder 4">
            <a:extLst>
              <a:ext uri="{FF2B5EF4-FFF2-40B4-BE49-F238E27FC236}">
                <a16:creationId xmlns:a16="http://schemas.microsoft.com/office/drawing/2014/main" id="{B0BD7391-C505-4349-B906-CA7E3D1928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100A9A-E736-47F6-BC28-739B5C23F181}"/>
              </a:ext>
            </a:extLst>
          </p:cNvPr>
          <p:cNvSpPr>
            <a:spLocks noGrp="1"/>
          </p:cNvSpPr>
          <p:nvPr>
            <p:ph type="sldNum" sz="quarter" idx="12"/>
          </p:nvPr>
        </p:nvSpPr>
        <p:spPr/>
        <p:txBody>
          <a:bodyPr/>
          <a:lstStyle/>
          <a:p>
            <a:fld id="{08DCA939-7E8E-42E6-87B4-BB9C8BA200FD}" type="slidenum">
              <a:rPr lang="en-US" smtClean="0"/>
              <a:t>‹#›</a:t>
            </a:fld>
            <a:endParaRPr lang="en-US"/>
          </a:p>
        </p:txBody>
      </p:sp>
    </p:spTree>
    <p:extLst>
      <p:ext uri="{BB962C8B-B14F-4D97-AF65-F5344CB8AC3E}">
        <p14:creationId xmlns:p14="http://schemas.microsoft.com/office/powerpoint/2010/main" val="1344112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E8EDE-1E0F-400E-A24B-D5B4E28280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DDA504-E28A-4E2C-9860-F12D31C6BE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AFDD7-B463-4049-ACFE-376DB5106E22}"/>
              </a:ext>
            </a:extLst>
          </p:cNvPr>
          <p:cNvSpPr>
            <a:spLocks noGrp="1"/>
          </p:cNvSpPr>
          <p:nvPr>
            <p:ph type="dt" sz="half" idx="10"/>
          </p:nvPr>
        </p:nvSpPr>
        <p:spPr/>
        <p:txBody>
          <a:bodyPr/>
          <a:lstStyle/>
          <a:p>
            <a:fld id="{BEC2A756-3425-450A-AAB7-2402261D1A2D}" type="datetimeFigureOut">
              <a:rPr lang="en-US" smtClean="0"/>
              <a:t>2/28/2024</a:t>
            </a:fld>
            <a:endParaRPr lang="en-US"/>
          </a:p>
        </p:txBody>
      </p:sp>
      <p:sp>
        <p:nvSpPr>
          <p:cNvPr id="5" name="Footer Placeholder 4">
            <a:extLst>
              <a:ext uri="{FF2B5EF4-FFF2-40B4-BE49-F238E27FC236}">
                <a16:creationId xmlns:a16="http://schemas.microsoft.com/office/drawing/2014/main" id="{3B4F9061-56FF-4C99-B012-DCDAA25C39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1089B-F04D-43F0-A4CB-65E731EDA55A}"/>
              </a:ext>
            </a:extLst>
          </p:cNvPr>
          <p:cNvSpPr>
            <a:spLocks noGrp="1"/>
          </p:cNvSpPr>
          <p:nvPr>
            <p:ph type="sldNum" sz="quarter" idx="12"/>
          </p:nvPr>
        </p:nvSpPr>
        <p:spPr/>
        <p:txBody>
          <a:bodyPr/>
          <a:lstStyle/>
          <a:p>
            <a:fld id="{08DCA939-7E8E-42E6-87B4-BB9C8BA200FD}" type="slidenum">
              <a:rPr lang="en-US" smtClean="0"/>
              <a:t>‹#›</a:t>
            </a:fld>
            <a:endParaRPr lang="en-US"/>
          </a:p>
        </p:txBody>
      </p:sp>
    </p:spTree>
    <p:extLst>
      <p:ext uri="{BB962C8B-B14F-4D97-AF65-F5344CB8AC3E}">
        <p14:creationId xmlns:p14="http://schemas.microsoft.com/office/powerpoint/2010/main" val="444920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EB61A5-41D3-4F49-B801-F959A9C9E8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AFA47D-F16F-4B60-8CF3-31EA21FADB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39D22E-02D9-4963-853E-48F18BD62C4A}"/>
              </a:ext>
            </a:extLst>
          </p:cNvPr>
          <p:cNvSpPr>
            <a:spLocks noGrp="1"/>
          </p:cNvSpPr>
          <p:nvPr>
            <p:ph type="dt" sz="half" idx="10"/>
          </p:nvPr>
        </p:nvSpPr>
        <p:spPr/>
        <p:txBody>
          <a:bodyPr/>
          <a:lstStyle/>
          <a:p>
            <a:fld id="{BEC2A756-3425-450A-AAB7-2402261D1A2D}" type="datetimeFigureOut">
              <a:rPr lang="en-US" smtClean="0"/>
              <a:t>2/28/2024</a:t>
            </a:fld>
            <a:endParaRPr lang="en-US"/>
          </a:p>
        </p:txBody>
      </p:sp>
      <p:sp>
        <p:nvSpPr>
          <p:cNvPr id="5" name="Footer Placeholder 4">
            <a:extLst>
              <a:ext uri="{FF2B5EF4-FFF2-40B4-BE49-F238E27FC236}">
                <a16:creationId xmlns:a16="http://schemas.microsoft.com/office/drawing/2014/main" id="{B6FE2692-739E-4555-92B8-58E3BE1A6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7E3D3B-AD20-414E-80D9-8E0241A66761}"/>
              </a:ext>
            </a:extLst>
          </p:cNvPr>
          <p:cNvSpPr>
            <a:spLocks noGrp="1"/>
          </p:cNvSpPr>
          <p:nvPr>
            <p:ph type="sldNum" sz="quarter" idx="12"/>
          </p:nvPr>
        </p:nvSpPr>
        <p:spPr/>
        <p:txBody>
          <a:bodyPr/>
          <a:lstStyle/>
          <a:p>
            <a:fld id="{08DCA939-7E8E-42E6-87B4-BB9C8BA200FD}" type="slidenum">
              <a:rPr lang="en-US" smtClean="0"/>
              <a:t>‹#›</a:t>
            </a:fld>
            <a:endParaRPr lang="en-US"/>
          </a:p>
        </p:txBody>
      </p:sp>
    </p:spTree>
    <p:extLst>
      <p:ext uri="{BB962C8B-B14F-4D97-AF65-F5344CB8AC3E}">
        <p14:creationId xmlns:p14="http://schemas.microsoft.com/office/powerpoint/2010/main" val="3280783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0F4A-8C12-4999-9179-713C8CEC15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3EC5F9-E221-492A-B249-9F37F40B06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4EFDE-9A4E-449D-9CBF-1CE8B579BCAD}"/>
              </a:ext>
            </a:extLst>
          </p:cNvPr>
          <p:cNvSpPr>
            <a:spLocks noGrp="1"/>
          </p:cNvSpPr>
          <p:nvPr>
            <p:ph type="dt" sz="half" idx="10"/>
          </p:nvPr>
        </p:nvSpPr>
        <p:spPr/>
        <p:txBody>
          <a:bodyPr/>
          <a:lstStyle/>
          <a:p>
            <a:fld id="{BEC2A756-3425-450A-AAB7-2402261D1A2D}" type="datetimeFigureOut">
              <a:rPr lang="en-US" smtClean="0"/>
              <a:t>2/28/2024</a:t>
            </a:fld>
            <a:endParaRPr lang="en-US"/>
          </a:p>
        </p:txBody>
      </p:sp>
      <p:sp>
        <p:nvSpPr>
          <p:cNvPr id="5" name="Footer Placeholder 4">
            <a:extLst>
              <a:ext uri="{FF2B5EF4-FFF2-40B4-BE49-F238E27FC236}">
                <a16:creationId xmlns:a16="http://schemas.microsoft.com/office/drawing/2014/main" id="{EBF230DC-3BAD-4FBD-BBF9-53563836E3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42D82-C9B1-4725-A103-15E2795652F8}"/>
              </a:ext>
            </a:extLst>
          </p:cNvPr>
          <p:cNvSpPr>
            <a:spLocks noGrp="1"/>
          </p:cNvSpPr>
          <p:nvPr>
            <p:ph type="sldNum" sz="quarter" idx="12"/>
          </p:nvPr>
        </p:nvSpPr>
        <p:spPr/>
        <p:txBody>
          <a:bodyPr/>
          <a:lstStyle/>
          <a:p>
            <a:fld id="{08DCA939-7E8E-42E6-87B4-BB9C8BA200FD}" type="slidenum">
              <a:rPr lang="en-US" smtClean="0"/>
              <a:t>‹#›</a:t>
            </a:fld>
            <a:endParaRPr lang="en-US"/>
          </a:p>
        </p:txBody>
      </p:sp>
    </p:spTree>
    <p:extLst>
      <p:ext uri="{BB962C8B-B14F-4D97-AF65-F5344CB8AC3E}">
        <p14:creationId xmlns:p14="http://schemas.microsoft.com/office/powerpoint/2010/main" val="2936088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94C32-173F-457F-B612-420EA15ED5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23CA6E-F56D-4AE5-94BB-D84CE33CFB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650863-F826-48DA-B0B4-09DA3EEE64D2}"/>
              </a:ext>
            </a:extLst>
          </p:cNvPr>
          <p:cNvSpPr>
            <a:spLocks noGrp="1"/>
          </p:cNvSpPr>
          <p:nvPr>
            <p:ph type="dt" sz="half" idx="10"/>
          </p:nvPr>
        </p:nvSpPr>
        <p:spPr/>
        <p:txBody>
          <a:bodyPr/>
          <a:lstStyle/>
          <a:p>
            <a:fld id="{BEC2A756-3425-450A-AAB7-2402261D1A2D}" type="datetimeFigureOut">
              <a:rPr lang="en-US" smtClean="0"/>
              <a:t>2/28/2024</a:t>
            </a:fld>
            <a:endParaRPr lang="en-US"/>
          </a:p>
        </p:txBody>
      </p:sp>
      <p:sp>
        <p:nvSpPr>
          <p:cNvPr id="5" name="Footer Placeholder 4">
            <a:extLst>
              <a:ext uri="{FF2B5EF4-FFF2-40B4-BE49-F238E27FC236}">
                <a16:creationId xmlns:a16="http://schemas.microsoft.com/office/drawing/2014/main" id="{B516A21D-7279-4A91-8C75-2D31515658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7BFCC7-EE8F-4BE7-99B9-010772438795}"/>
              </a:ext>
            </a:extLst>
          </p:cNvPr>
          <p:cNvSpPr>
            <a:spLocks noGrp="1"/>
          </p:cNvSpPr>
          <p:nvPr>
            <p:ph type="sldNum" sz="quarter" idx="12"/>
          </p:nvPr>
        </p:nvSpPr>
        <p:spPr/>
        <p:txBody>
          <a:bodyPr/>
          <a:lstStyle/>
          <a:p>
            <a:fld id="{08DCA939-7E8E-42E6-87B4-BB9C8BA200FD}" type="slidenum">
              <a:rPr lang="en-US" smtClean="0"/>
              <a:t>‹#›</a:t>
            </a:fld>
            <a:endParaRPr lang="en-US"/>
          </a:p>
        </p:txBody>
      </p:sp>
    </p:spTree>
    <p:extLst>
      <p:ext uri="{BB962C8B-B14F-4D97-AF65-F5344CB8AC3E}">
        <p14:creationId xmlns:p14="http://schemas.microsoft.com/office/powerpoint/2010/main" val="658448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6EC4C-B788-451A-B940-0E9B11F957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A61FB1-65DC-4079-BBAE-CFC6DC3677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F479B-90FA-4742-9560-DDA5E5064F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97A1EF-5BA5-4079-A8CB-C065E788AC52}"/>
              </a:ext>
            </a:extLst>
          </p:cNvPr>
          <p:cNvSpPr>
            <a:spLocks noGrp="1"/>
          </p:cNvSpPr>
          <p:nvPr>
            <p:ph type="dt" sz="half" idx="10"/>
          </p:nvPr>
        </p:nvSpPr>
        <p:spPr/>
        <p:txBody>
          <a:bodyPr/>
          <a:lstStyle/>
          <a:p>
            <a:fld id="{BEC2A756-3425-450A-AAB7-2402261D1A2D}" type="datetimeFigureOut">
              <a:rPr lang="en-US" smtClean="0"/>
              <a:t>2/28/2024</a:t>
            </a:fld>
            <a:endParaRPr lang="en-US"/>
          </a:p>
        </p:txBody>
      </p:sp>
      <p:sp>
        <p:nvSpPr>
          <p:cNvPr id="6" name="Footer Placeholder 5">
            <a:extLst>
              <a:ext uri="{FF2B5EF4-FFF2-40B4-BE49-F238E27FC236}">
                <a16:creationId xmlns:a16="http://schemas.microsoft.com/office/drawing/2014/main" id="{0D9321D4-188E-4EDC-8CB8-427211BDFF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1DE364-7D27-43B3-89E0-329CDCFEDB68}"/>
              </a:ext>
            </a:extLst>
          </p:cNvPr>
          <p:cNvSpPr>
            <a:spLocks noGrp="1"/>
          </p:cNvSpPr>
          <p:nvPr>
            <p:ph type="sldNum" sz="quarter" idx="12"/>
          </p:nvPr>
        </p:nvSpPr>
        <p:spPr/>
        <p:txBody>
          <a:bodyPr/>
          <a:lstStyle/>
          <a:p>
            <a:fld id="{08DCA939-7E8E-42E6-87B4-BB9C8BA200FD}" type="slidenum">
              <a:rPr lang="en-US" smtClean="0"/>
              <a:t>‹#›</a:t>
            </a:fld>
            <a:endParaRPr lang="en-US"/>
          </a:p>
        </p:txBody>
      </p:sp>
    </p:spTree>
    <p:extLst>
      <p:ext uri="{BB962C8B-B14F-4D97-AF65-F5344CB8AC3E}">
        <p14:creationId xmlns:p14="http://schemas.microsoft.com/office/powerpoint/2010/main" val="1000969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55C67-BA87-45D6-9B40-8DB102EAD8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A9CAE0-5517-48D7-A9B9-E86ABB7900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FC52DA-A8E1-401F-8829-F45E9B9054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E846AA-4B01-4F4D-9FE2-BEA092434B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2D9DEE-E5B6-48F8-84E7-A20E97FFC0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89A61D-56B5-4239-85E4-545FA914007C}"/>
              </a:ext>
            </a:extLst>
          </p:cNvPr>
          <p:cNvSpPr>
            <a:spLocks noGrp="1"/>
          </p:cNvSpPr>
          <p:nvPr>
            <p:ph type="dt" sz="half" idx="10"/>
          </p:nvPr>
        </p:nvSpPr>
        <p:spPr/>
        <p:txBody>
          <a:bodyPr/>
          <a:lstStyle/>
          <a:p>
            <a:fld id="{BEC2A756-3425-450A-AAB7-2402261D1A2D}" type="datetimeFigureOut">
              <a:rPr lang="en-US" smtClean="0"/>
              <a:t>2/28/2024</a:t>
            </a:fld>
            <a:endParaRPr lang="en-US"/>
          </a:p>
        </p:txBody>
      </p:sp>
      <p:sp>
        <p:nvSpPr>
          <p:cNvPr id="8" name="Footer Placeholder 7">
            <a:extLst>
              <a:ext uri="{FF2B5EF4-FFF2-40B4-BE49-F238E27FC236}">
                <a16:creationId xmlns:a16="http://schemas.microsoft.com/office/drawing/2014/main" id="{1DA03D9E-7CAF-4505-AB61-ACC6B1FC59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EB3AAF-E686-4F56-93DE-ED9A6A9EAC67}"/>
              </a:ext>
            </a:extLst>
          </p:cNvPr>
          <p:cNvSpPr>
            <a:spLocks noGrp="1"/>
          </p:cNvSpPr>
          <p:nvPr>
            <p:ph type="sldNum" sz="quarter" idx="12"/>
          </p:nvPr>
        </p:nvSpPr>
        <p:spPr/>
        <p:txBody>
          <a:bodyPr/>
          <a:lstStyle/>
          <a:p>
            <a:fld id="{08DCA939-7E8E-42E6-87B4-BB9C8BA200FD}" type="slidenum">
              <a:rPr lang="en-US" smtClean="0"/>
              <a:t>‹#›</a:t>
            </a:fld>
            <a:endParaRPr lang="en-US"/>
          </a:p>
        </p:txBody>
      </p:sp>
    </p:spTree>
    <p:extLst>
      <p:ext uri="{BB962C8B-B14F-4D97-AF65-F5344CB8AC3E}">
        <p14:creationId xmlns:p14="http://schemas.microsoft.com/office/powerpoint/2010/main" val="988696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5F6C-A58A-4592-B079-04F2A401DE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F5E02A-B305-4A59-BF02-E29C12BA1CB3}"/>
              </a:ext>
            </a:extLst>
          </p:cNvPr>
          <p:cNvSpPr>
            <a:spLocks noGrp="1"/>
          </p:cNvSpPr>
          <p:nvPr>
            <p:ph type="dt" sz="half" idx="10"/>
          </p:nvPr>
        </p:nvSpPr>
        <p:spPr/>
        <p:txBody>
          <a:bodyPr/>
          <a:lstStyle/>
          <a:p>
            <a:fld id="{BEC2A756-3425-450A-AAB7-2402261D1A2D}" type="datetimeFigureOut">
              <a:rPr lang="en-US" smtClean="0"/>
              <a:t>2/28/2024</a:t>
            </a:fld>
            <a:endParaRPr lang="en-US"/>
          </a:p>
        </p:txBody>
      </p:sp>
      <p:sp>
        <p:nvSpPr>
          <p:cNvPr id="4" name="Footer Placeholder 3">
            <a:extLst>
              <a:ext uri="{FF2B5EF4-FFF2-40B4-BE49-F238E27FC236}">
                <a16:creationId xmlns:a16="http://schemas.microsoft.com/office/drawing/2014/main" id="{B5E566A5-44C3-475B-AF6B-C2054F7B2E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ABA953-B47F-427C-842C-CBE801400F98}"/>
              </a:ext>
            </a:extLst>
          </p:cNvPr>
          <p:cNvSpPr>
            <a:spLocks noGrp="1"/>
          </p:cNvSpPr>
          <p:nvPr>
            <p:ph type="sldNum" sz="quarter" idx="12"/>
          </p:nvPr>
        </p:nvSpPr>
        <p:spPr/>
        <p:txBody>
          <a:bodyPr/>
          <a:lstStyle/>
          <a:p>
            <a:fld id="{08DCA939-7E8E-42E6-87B4-BB9C8BA200FD}" type="slidenum">
              <a:rPr lang="en-US" smtClean="0"/>
              <a:t>‹#›</a:t>
            </a:fld>
            <a:endParaRPr lang="en-US"/>
          </a:p>
        </p:txBody>
      </p:sp>
    </p:spTree>
    <p:extLst>
      <p:ext uri="{BB962C8B-B14F-4D97-AF65-F5344CB8AC3E}">
        <p14:creationId xmlns:p14="http://schemas.microsoft.com/office/powerpoint/2010/main" val="119876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86450A-9E14-4CD7-A6DA-75D7B61ABF29}"/>
              </a:ext>
            </a:extLst>
          </p:cNvPr>
          <p:cNvSpPr>
            <a:spLocks noGrp="1"/>
          </p:cNvSpPr>
          <p:nvPr>
            <p:ph type="dt" sz="half" idx="10"/>
          </p:nvPr>
        </p:nvSpPr>
        <p:spPr/>
        <p:txBody>
          <a:bodyPr/>
          <a:lstStyle/>
          <a:p>
            <a:fld id="{BEC2A756-3425-450A-AAB7-2402261D1A2D}" type="datetimeFigureOut">
              <a:rPr lang="en-US" smtClean="0"/>
              <a:t>2/28/2024</a:t>
            </a:fld>
            <a:endParaRPr lang="en-US"/>
          </a:p>
        </p:txBody>
      </p:sp>
      <p:sp>
        <p:nvSpPr>
          <p:cNvPr id="3" name="Footer Placeholder 2">
            <a:extLst>
              <a:ext uri="{FF2B5EF4-FFF2-40B4-BE49-F238E27FC236}">
                <a16:creationId xmlns:a16="http://schemas.microsoft.com/office/drawing/2014/main" id="{A479D7FB-F1DC-43CD-9E4E-564563F89E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AD8083-93B6-4D50-A6D6-6A24FBB348D1}"/>
              </a:ext>
            </a:extLst>
          </p:cNvPr>
          <p:cNvSpPr>
            <a:spLocks noGrp="1"/>
          </p:cNvSpPr>
          <p:nvPr>
            <p:ph type="sldNum" sz="quarter" idx="12"/>
          </p:nvPr>
        </p:nvSpPr>
        <p:spPr/>
        <p:txBody>
          <a:bodyPr/>
          <a:lstStyle/>
          <a:p>
            <a:fld id="{08DCA939-7E8E-42E6-87B4-BB9C8BA200FD}" type="slidenum">
              <a:rPr lang="en-US" smtClean="0"/>
              <a:t>‹#›</a:t>
            </a:fld>
            <a:endParaRPr lang="en-US"/>
          </a:p>
        </p:txBody>
      </p:sp>
    </p:spTree>
    <p:extLst>
      <p:ext uri="{BB962C8B-B14F-4D97-AF65-F5344CB8AC3E}">
        <p14:creationId xmlns:p14="http://schemas.microsoft.com/office/powerpoint/2010/main" val="3296790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FC0C-90D7-49C5-B0A3-AB3FAA4821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484D19-6845-4A10-9CC9-4BCAFC8EC6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04C8E1-ADC6-4DE5-90D4-973B13C6BF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83F180-9F62-4433-89EA-E4DF18B59EC7}"/>
              </a:ext>
            </a:extLst>
          </p:cNvPr>
          <p:cNvSpPr>
            <a:spLocks noGrp="1"/>
          </p:cNvSpPr>
          <p:nvPr>
            <p:ph type="dt" sz="half" idx="10"/>
          </p:nvPr>
        </p:nvSpPr>
        <p:spPr/>
        <p:txBody>
          <a:bodyPr/>
          <a:lstStyle/>
          <a:p>
            <a:fld id="{BEC2A756-3425-450A-AAB7-2402261D1A2D}" type="datetimeFigureOut">
              <a:rPr lang="en-US" smtClean="0"/>
              <a:t>2/28/2024</a:t>
            </a:fld>
            <a:endParaRPr lang="en-US"/>
          </a:p>
        </p:txBody>
      </p:sp>
      <p:sp>
        <p:nvSpPr>
          <p:cNvPr id="6" name="Footer Placeholder 5">
            <a:extLst>
              <a:ext uri="{FF2B5EF4-FFF2-40B4-BE49-F238E27FC236}">
                <a16:creationId xmlns:a16="http://schemas.microsoft.com/office/drawing/2014/main" id="{0B058F5E-7EDC-4861-AB1B-7B7D198D0B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30054E-5CFC-4036-A95C-A403D5110E7A}"/>
              </a:ext>
            </a:extLst>
          </p:cNvPr>
          <p:cNvSpPr>
            <a:spLocks noGrp="1"/>
          </p:cNvSpPr>
          <p:nvPr>
            <p:ph type="sldNum" sz="quarter" idx="12"/>
          </p:nvPr>
        </p:nvSpPr>
        <p:spPr/>
        <p:txBody>
          <a:bodyPr/>
          <a:lstStyle/>
          <a:p>
            <a:fld id="{08DCA939-7E8E-42E6-87B4-BB9C8BA200FD}" type="slidenum">
              <a:rPr lang="en-US" smtClean="0"/>
              <a:t>‹#›</a:t>
            </a:fld>
            <a:endParaRPr lang="en-US"/>
          </a:p>
        </p:txBody>
      </p:sp>
    </p:spTree>
    <p:extLst>
      <p:ext uri="{BB962C8B-B14F-4D97-AF65-F5344CB8AC3E}">
        <p14:creationId xmlns:p14="http://schemas.microsoft.com/office/powerpoint/2010/main" val="972962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52498-B199-44CB-8311-4BAC35312F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B0D35C-DF4C-4E00-A0C6-7E27F03ADD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E44729-0FC7-4BF8-8AE3-D01E2D9263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72D219-265D-4DA1-8619-1F46A7375489}"/>
              </a:ext>
            </a:extLst>
          </p:cNvPr>
          <p:cNvSpPr>
            <a:spLocks noGrp="1"/>
          </p:cNvSpPr>
          <p:nvPr>
            <p:ph type="dt" sz="half" idx="10"/>
          </p:nvPr>
        </p:nvSpPr>
        <p:spPr/>
        <p:txBody>
          <a:bodyPr/>
          <a:lstStyle/>
          <a:p>
            <a:fld id="{BEC2A756-3425-450A-AAB7-2402261D1A2D}" type="datetimeFigureOut">
              <a:rPr lang="en-US" smtClean="0"/>
              <a:t>2/28/2024</a:t>
            </a:fld>
            <a:endParaRPr lang="en-US"/>
          </a:p>
        </p:txBody>
      </p:sp>
      <p:sp>
        <p:nvSpPr>
          <p:cNvPr id="6" name="Footer Placeholder 5">
            <a:extLst>
              <a:ext uri="{FF2B5EF4-FFF2-40B4-BE49-F238E27FC236}">
                <a16:creationId xmlns:a16="http://schemas.microsoft.com/office/drawing/2014/main" id="{4C6025E2-F1BE-404A-B1E8-A8B997DBED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C8B66-FB19-4FE2-BC2D-21EFC069FC7B}"/>
              </a:ext>
            </a:extLst>
          </p:cNvPr>
          <p:cNvSpPr>
            <a:spLocks noGrp="1"/>
          </p:cNvSpPr>
          <p:nvPr>
            <p:ph type="sldNum" sz="quarter" idx="12"/>
          </p:nvPr>
        </p:nvSpPr>
        <p:spPr/>
        <p:txBody>
          <a:bodyPr/>
          <a:lstStyle/>
          <a:p>
            <a:fld id="{08DCA939-7E8E-42E6-87B4-BB9C8BA200FD}" type="slidenum">
              <a:rPr lang="en-US" smtClean="0"/>
              <a:t>‹#›</a:t>
            </a:fld>
            <a:endParaRPr lang="en-US"/>
          </a:p>
        </p:txBody>
      </p:sp>
    </p:spTree>
    <p:extLst>
      <p:ext uri="{BB962C8B-B14F-4D97-AF65-F5344CB8AC3E}">
        <p14:creationId xmlns:p14="http://schemas.microsoft.com/office/powerpoint/2010/main" val="1672642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195B8-8937-4172-80B4-BE42754E8D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CC51FA-35BC-4D46-B26A-3A10ADC444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3644E7-9F20-4FA3-A1B5-8AA8C4DE9F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C2A756-3425-450A-AAB7-2402261D1A2D}" type="datetimeFigureOut">
              <a:rPr lang="en-US" smtClean="0"/>
              <a:t>2/28/2024</a:t>
            </a:fld>
            <a:endParaRPr lang="en-US"/>
          </a:p>
        </p:txBody>
      </p:sp>
      <p:sp>
        <p:nvSpPr>
          <p:cNvPr id="5" name="Footer Placeholder 4">
            <a:extLst>
              <a:ext uri="{FF2B5EF4-FFF2-40B4-BE49-F238E27FC236}">
                <a16:creationId xmlns:a16="http://schemas.microsoft.com/office/drawing/2014/main" id="{11ACD7BC-84CC-44E4-B05B-21B760AA8F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6B8D92-C814-48A1-AC85-0244268359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DCA939-7E8E-42E6-87B4-BB9C8BA200FD}" type="slidenum">
              <a:rPr lang="en-US" smtClean="0"/>
              <a:t>‹#›</a:t>
            </a:fld>
            <a:endParaRPr lang="en-US"/>
          </a:p>
        </p:txBody>
      </p:sp>
    </p:spTree>
    <p:extLst>
      <p:ext uri="{BB962C8B-B14F-4D97-AF65-F5344CB8AC3E}">
        <p14:creationId xmlns:p14="http://schemas.microsoft.com/office/powerpoint/2010/main" val="2415410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estuary.dev/streaming-data-processing/" TargetMode="External"/><Relationship Id="rId2" Type="http://schemas.openxmlformats.org/officeDocument/2006/relationships/hyperlink" Target="https://www.bing.com/ck/a?!&amp;&amp;p=0118429d2d227c04JmltdHM9MTcwOTA3ODQwMCZpZ3VpZD0wYjUxMTAxZS1iNWRiLTY1ZjMtMWQyOS0wMmI4YjQwZjY0N2QmaW5zaWQ9NTQ3Mw&amp;ptn=3&amp;ver=2&amp;hsh=3&amp;fclid=0b51101e-b5db-65f3-1d29-02b8b40f647d&amp;psq=algorithm+that+produces+an+incremental+number++&amp;u=a1aHR0cHM6Ly9zdGFja292ZXJmbG93LmNvbS9xdWVzdGlvbnMvNjY4MzkwNTAvYWxnb3JpdGhtLXRvLWdlbmVyYXRlLWluY3JlbWVudGFsLW51bWJlcnMtdXAtdG8tYS1maXhlZC1udW1iZXItdXNpbmctYS1zZXQtb2YtZ2k&amp;ntb=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mathworks.com/help/stats/configure-incremental-learning-model.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www.confluent.io/blog/introducing-kafka-streams-stream-processing-made-simpl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usatoday.com/in-depth/news/2020/12/16/covid-19-vaccine-data-supply-chain-software-immunization-registry-tiberius/387965500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hyperlink" Target="https://www.bing.com/videos/riverview/relatedvideo?q=Consume+the+data+locally+on+your+PC+using+Python.+videos&amp;mid=DAB75422BB9DD65CF98DDAB75422BB9DD65CF98D&amp;FORM=VI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16F42E0-28DF-4093-AFC5-CA01F54C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Video 68" descr="Electronic System">
            <a:extLst>
              <a:ext uri="{FF2B5EF4-FFF2-40B4-BE49-F238E27FC236}">
                <a16:creationId xmlns:a16="http://schemas.microsoft.com/office/drawing/2014/main" id="{F5430733-14E7-4DBC-2699-E81AA20FACD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 y="-22"/>
            <a:ext cx="12191997" cy="6858022"/>
          </a:xfrm>
          <a:prstGeom prst="rect">
            <a:avLst/>
          </a:prstGeom>
        </p:spPr>
      </p:pic>
      <p:sp>
        <p:nvSpPr>
          <p:cNvPr id="75" name="Rectangle 7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F07C84-0679-457D-B29B-80E5A7111AF3}"/>
              </a:ext>
            </a:extLst>
          </p:cNvPr>
          <p:cNvSpPr>
            <a:spLocks noGrp="1"/>
          </p:cNvSpPr>
          <p:nvPr>
            <p:ph type="ctrTitle"/>
          </p:nvPr>
        </p:nvSpPr>
        <p:spPr>
          <a:xfrm>
            <a:off x="6096006" y="728897"/>
            <a:ext cx="5452529" cy="3728614"/>
          </a:xfrm>
        </p:spPr>
        <p:txBody>
          <a:bodyPr anchor="t">
            <a:normAutofit/>
          </a:bodyPr>
          <a:lstStyle/>
          <a:p>
            <a:pPr algn="r"/>
            <a:r>
              <a:rPr lang="en-US" sz="5200" b="0" i="0" dirty="0">
                <a:solidFill>
                  <a:srgbClr val="FFFFFF"/>
                </a:solidFill>
                <a:effectLst/>
                <a:latin typeface="Noto Sans" panose="020B0502040504020204" pitchFamily="34" charset="0"/>
              </a:rPr>
              <a:t>Data Lake</a:t>
            </a:r>
            <a:endParaRPr lang="en-US" sz="5200" dirty="0">
              <a:solidFill>
                <a:srgbClr val="FFFFFF"/>
              </a:solidFill>
            </a:endParaRPr>
          </a:p>
        </p:txBody>
      </p:sp>
      <p:sp>
        <p:nvSpPr>
          <p:cNvPr id="3" name="Subtitle 2">
            <a:extLst>
              <a:ext uri="{FF2B5EF4-FFF2-40B4-BE49-F238E27FC236}">
                <a16:creationId xmlns:a16="http://schemas.microsoft.com/office/drawing/2014/main" id="{0CC320DB-A8DB-41EA-9271-0182FE04691D}"/>
              </a:ext>
            </a:extLst>
          </p:cNvPr>
          <p:cNvSpPr>
            <a:spLocks noGrp="1"/>
          </p:cNvSpPr>
          <p:nvPr>
            <p:ph type="subTitle" idx="1"/>
          </p:nvPr>
        </p:nvSpPr>
        <p:spPr>
          <a:xfrm>
            <a:off x="6099055" y="4629217"/>
            <a:ext cx="5449479" cy="1499873"/>
          </a:xfrm>
        </p:spPr>
        <p:txBody>
          <a:bodyPr anchor="b">
            <a:normAutofit/>
          </a:bodyPr>
          <a:lstStyle/>
          <a:p>
            <a:pPr algn="r"/>
            <a:r>
              <a:rPr lang="en-US" b="1" i="0" dirty="0">
                <a:solidFill>
                  <a:srgbClr val="FFFFFF"/>
                </a:solidFill>
                <a:effectLst/>
                <a:latin typeface="Noto Sans" panose="020B0502040504020204" pitchFamily="34" charset="0"/>
              </a:rPr>
              <a:t>Unit 4: Dr. Yousefi</a:t>
            </a:r>
            <a:endParaRPr lang="en-US" b="1" dirty="0">
              <a:solidFill>
                <a:srgbClr val="FFFFFF"/>
              </a:solidFill>
            </a:endParaRPr>
          </a:p>
        </p:txBody>
      </p:sp>
    </p:spTree>
    <p:extLst>
      <p:ext uri="{BB962C8B-B14F-4D97-AF65-F5344CB8AC3E}">
        <p14:creationId xmlns:p14="http://schemas.microsoft.com/office/powerpoint/2010/main" val="394147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9"/>
                                        </p:tgtEl>
                                      </p:cBhvr>
                                    </p:cmd>
                                  </p:childTnLst>
                                </p:cTn>
                              </p:par>
                            </p:childTnLst>
                          </p:cTn>
                        </p:par>
                      </p:childTnLst>
                    </p:cTn>
                  </p:par>
                </p:childTnLst>
              </p:cTn>
              <p:nextCondLst>
                <p:cond evt="onClick" delay="0">
                  <p:tgtEl>
                    <p:spTgt spid="69"/>
                  </p:tgtEl>
                </p:cond>
              </p:nextCondLst>
            </p:seq>
            <p:video>
              <p:cMediaNode mute="1">
                <p:cTn id="12" repeatCount="indefinite" fill="hold" display="0">
                  <p:stCondLst>
                    <p:cond delay="indefinite"/>
                  </p:stCondLst>
                </p:cTn>
                <p:tgtEl>
                  <p:spTgt spid="6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52AFC-1474-EFEC-3875-7E431FB56EB6}"/>
              </a:ext>
            </a:extLst>
          </p:cNvPr>
          <p:cNvSpPr>
            <a:spLocks noGrp="1"/>
          </p:cNvSpPr>
          <p:nvPr>
            <p:ph type="title"/>
          </p:nvPr>
        </p:nvSpPr>
        <p:spPr/>
        <p:txBody>
          <a:bodyPr>
            <a:normAutofit/>
          </a:bodyPr>
          <a:lstStyle/>
          <a:p>
            <a:r>
              <a:rPr lang="en-US" sz="3200" b="1" dirty="0"/>
              <a:t>Construct a query algorithm that produces an incremental number of changes in real time. </a:t>
            </a:r>
          </a:p>
        </p:txBody>
      </p:sp>
      <p:sp>
        <p:nvSpPr>
          <p:cNvPr id="3" name="Content Placeholder 2">
            <a:extLst>
              <a:ext uri="{FF2B5EF4-FFF2-40B4-BE49-F238E27FC236}">
                <a16:creationId xmlns:a16="http://schemas.microsoft.com/office/drawing/2014/main" id="{669FC300-14B1-4127-89DE-BB8BB058797E}"/>
              </a:ext>
            </a:extLst>
          </p:cNvPr>
          <p:cNvSpPr>
            <a:spLocks noGrp="1"/>
          </p:cNvSpPr>
          <p:nvPr>
            <p:ph idx="1"/>
          </p:nvPr>
        </p:nvSpPr>
        <p:spPr/>
        <p:txBody>
          <a:bodyPr/>
          <a:lstStyle/>
          <a:p>
            <a:endParaRPr lang="en-US" dirty="0"/>
          </a:p>
          <a:p>
            <a:endParaRPr lang="en-US" dirty="0"/>
          </a:p>
          <a:p>
            <a:r>
              <a:rPr lang="en-US" b="1" u="sng" dirty="0">
                <a:solidFill>
                  <a:srgbClr val="8E24AA"/>
                </a:solidFill>
                <a:effectLst/>
                <a:latin typeface="Roboto" panose="02000000000000000000" pitchFamily="2" charset="0"/>
                <a:hlinkClick r:id="rId2"/>
              </a:rPr>
              <a:t>Algorithm to generate incremental numbers up to a fixed number</a:t>
            </a:r>
            <a:endParaRPr lang="en-US" b="1" u="sng" dirty="0">
              <a:solidFill>
                <a:srgbClr val="8E24AA"/>
              </a:solidFill>
              <a:effectLst/>
              <a:latin typeface="Roboto" panose="02000000000000000000" pitchFamily="2" charset="0"/>
            </a:endParaRPr>
          </a:p>
          <a:p>
            <a:pPr marL="0" indent="0">
              <a:buNone/>
            </a:pPr>
            <a:endParaRPr lang="en-US" b="1" dirty="0">
              <a:solidFill>
                <a:srgbClr val="111111"/>
              </a:solidFill>
              <a:effectLst/>
              <a:latin typeface="Roboto" panose="02000000000000000000" pitchFamily="2" charset="0"/>
            </a:endParaRPr>
          </a:p>
          <a:p>
            <a:r>
              <a:rPr lang="en-US" dirty="0">
                <a:hlinkClick r:id="rId3"/>
              </a:rPr>
              <a:t>How to make streaming date</a:t>
            </a:r>
            <a:endParaRPr lang="en-US" dirty="0"/>
          </a:p>
          <a:p>
            <a:pPr marL="0" indent="0">
              <a:buNone/>
            </a:pPr>
            <a:endParaRPr lang="en-US" dirty="0"/>
          </a:p>
        </p:txBody>
      </p:sp>
    </p:spTree>
    <p:extLst>
      <p:ext uri="{BB962C8B-B14F-4D97-AF65-F5344CB8AC3E}">
        <p14:creationId xmlns:p14="http://schemas.microsoft.com/office/powerpoint/2010/main" val="3865825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9539-7E90-8632-7DCA-643FA999A602}"/>
              </a:ext>
            </a:extLst>
          </p:cNvPr>
          <p:cNvSpPr>
            <a:spLocks noGrp="1"/>
          </p:cNvSpPr>
          <p:nvPr>
            <p:ph type="title"/>
          </p:nvPr>
        </p:nvSpPr>
        <p:spPr/>
        <p:txBody>
          <a:bodyPr/>
          <a:lstStyle/>
          <a:p>
            <a:r>
              <a:rPr lang="en-US" sz="4400" b="1" dirty="0"/>
              <a:t>algorithm that produces an incremental</a:t>
            </a:r>
            <a:endParaRPr lang="en-US" dirty="0"/>
          </a:p>
        </p:txBody>
      </p:sp>
      <p:sp>
        <p:nvSpPr>
          <p:cNvPr id="3" name="Content Placeholder 2">
            <a:extLst>
              <a:ext uri="{FF2B5EF4-FFF2-40B4-BE49-F238E27FC236}">
                <a16:creationId xmlns:a16="http://schemas.microsoft.com/office/drawing/2014/main" id="{4303E4F7-D283-0688-7A30-D22C377F8922}"/>
              </a:ext>
            </a:extLst>
          </p:cNvPr>
          <p:cNvSpPr>
            <a:spLocks noGrp="1"/>
          </p:cNvSpPr>
          <p:nvPr>
            <p:ph idx="1"/>
          </p:nvPr>
        </p:nvSpPr>
        <p:spPr>
          <a:xfrm>
            <a:off x="838200" y="1825624"/>
            <a:ext cx="10515600" cy="5032375"/>
          </a:xfrm>
        </p:spPr>
        <p:txBody>
          <a:bodyPr>
            <a:normAutofit fontScale="62500" lnSpcReduction="20000"/>
          </a:bodyPr>
          <a:lstStyle/>
          <a:p>
            <a:pPr algn="l"/>
            <a:r>
              <a:rPr lang="en-US" b="1" i="0" dirty="0">
                <a:solidFill>
                  <a:srgbClr val="666666"/>
                </a:solidFill>
                <a:effectLst/>
                <a:latin typeface="Roboto" panose="02000000000000000000" pitchFamily="2" charset="0"/>
              </a:rPr>
              <a:t>It's hard to do much better than a brute-force approach here. You can discard any number that is divisible by another number in the list. Then, you can use the following algorithm:</a:t>
            </a:r>
          </a:p>
          <a:p>
            <a:pPr algn="l"/>
            <a:r>
              <a:rPr lang="en-US" b="1" i="0" dirty="0" err="1">
                <a:solidFill>
                  <a:srgbClr val="444444"/>
                </a:solidFill>
                <a:effectLst/>
                <a:latin typeface="Consolas" panose="020B0609020204030204" pitchFamily="49" charset="0"/>
              </a:rPr>
              <a:t>lst</a:t>
            </a:r>
            <a:r>
              <a:rPr lang="en-US" b="1" i="0" dirty="0">
                <a:solidFill>
                  <a:srgbClr val="444444"/>
                </a:solidFill>
                <a:effectLst/>
                <a:latin typeface="Consolas" panose="020B0609020204030204" pitchFamily="49" charset="0"/>
              </a:rPr>
              <a:t> = [12,13,17]</a:t>
            </a:r>
          </a:p>
          <a:p>
            <a:pPr algn="l"/>
            <a:r>
              <a:rPr lang="en-US" b="1" i="0" dirty="0">
                <a:solidFill>
                  <a:srgbClr val="444444"/>
                </a:solidFill>
                <a:effectLst/>
                <a:latin typeface="Consolas" panose="020B0609020204030204" pitchFamily="49" charset="0"/>
              </a:rPr>
              <a:t>target = 50</a:t>
            </a:r>
          </a:p>
          <a:p>
            <a:pPr algn="l"/>
            <a:r>
              <a:rPr lang="en-US" b="1" i="0" dirty="0">
                <a:solidFill>
                  <a:srgbClr val="444444"/>
                </a:solidFill>
                <a:effectLst/>
                <a:latin typeface="Consolas" panose="020B0609020204030204" pitchFamily="49" charset="0"/>
              </a:rPr>
              <a:t>sums = {0}</a:t>
            </a:r>
          </a:p>
          <a:p>
            <a:pPr algn="l"/>
            <a:r>
              <a:rPr lang="en-US" b="1" i="0" dirty="0">
                <a:solidFill>
                  <a:srgbClr val="444444"/>
                </a:solidFill>
                <a:effectLst/>
                <a:latin typeface="Consolas" panose="020B0609020204030204" pitchFamily="49" charset="0"/>
              </a:rPr>
              <a:t>for </a:t>
            </a:r>
            <a:r>
              <a:rPr lang="en-US" b="1" i="0" dirty="0" err="1">
                <a:solidFill>
                  <a:srgbClr val="444444"/>
                </a:solidFill>
                <a:effectLst/>
                <a:latin typeface="Consolas" panose="020B0609020204030204" pitchFamily="49" charset="0"/>
              </a:rPr>
              <a:t>i</a:t>
            </a:r>
            <a:r>
              <a:rPr lang="en-US" b="1" i="0" dirty="0">
                <a:solidFill>
                  <a:srgbClr val="444444"/>
                </a:solidFill>
                <a:effectLst/>
                <a:latin typeface="Consolas" panose="020B0609020204030204" pitchFamily="49" charset="0"/>
              </a:rPr>
              <a:t> in </a:t>
            </a:r>
            <a:r>
              <a:rPr lang="en-US" b="1" i="0" dirty="0" err="1">
                <a:solidFill>
                  <a:srgbClr val="444444"/>
                </a:solidFill>
                <a:effectLst/>
                <a:latin typeface="Consolas" panose="020B0609020204030204" pitchFamily="49" charset="0"/>
              </a:rPr>
              <a:t>lst</a:t>
            </a:r>
            <a:r>
              <a:rPr lang="en-US" b="1" i="0" dirty="0">
                <a:solidFill>
                  <a:srgbClr val="444444"/>
                </a:solidFill>
                <a:effectLst/>
                <a:latin typeface="Consolas" panose="020B0609020204030204" pitchFamily="49" charset="0"/>
              </a:rPr>
              <a:t>:</a:t>
            </a:r>
          </a:p>
          <a:p>
            <a:pPr algn="l"/>
            <a:r>
              <a:rPr lang="en-US" b="1" i="0" dirty="0" err="1">
                <a:solidFill>
                  <a:srgbClr val="444444"/>
                </a:solidFill>
                <a:effectLst/>
                <a:latin typeface="Consolas" panose="020B0609020204030204" pitchFamily="49" charset="0"/>
              </a:rPr>
              <a:t>new_sums</a:t>
            </a:r>
            <a:r>
              <a:rPr lang="en-US" b="1" i="0" dirty="0">
                <a:solidFill>
                  <a:srgbClr val="444444"/>
                </a:solidFill>
                <a:effectLst/>
                <a:latin typeface="Consolas" panose="020B0609020204030204" pitchFamily="49" charset="0"/>
              </a:rPr>
              <a:t> = set()</a:t>
            </a:r>
          </a:p>
          <a:p>
            <a:pPr algn="l"/>
            <a:r>
              <a:rPr lang="en-US" b="1" i="0" dirty="0">
                <a:solidFill>
                  <a:srgbClr val="444444"/>
                </a:solidFill>
                <a:effectLst/>
                <a:latin typeface="Consolas" panose="020B0609020204030204" pitchFamily="49" charset="0"/>
              </a:rPr>
              <a:t>for j in sums:</a:t>
            </a:r>
          </a:p>
          <a:p>
            <a:pPr algn="l"/>
            <a:r>
              <a:rPr lang="en-US" b="1" i="0" dirty="0">
                <a:solidFill>
                  <a:srgbClr val="444444"/>
                </a:solidFill>
                <a:effectLst/>
                <a:latin typeface="Consolas" panose="020B0609020204030204" pitchFamily="49" charset="0"/>
              </a:rPr>
              <a:t>x = j + </a:t>
            </a:r>
            <a:r>
              <a:rPr lang="en-US" b="1" i="0" dirty="0" err="1">
                <a:solidFill>
                  <a:srgbClr val="444444"/>
                </a:solidFill>
                <a:effectLst/>
                <a:latin typeface="Consolas" panose="020B0609020204030204" pitchFamily="49" charset="0"/>
              </a:rPr>
              <a:t>i</a:t>
            </a:r>
            <a:endParaRPr lang="en-US" b="1" i="0" dirty="0">
              <a:solidFill>
                <a:srgbClr val="444444"/>
              </a:solidFill>
              <a:effectLst/>
              <a:latin typeface="Consolas" panose="020B0609020204030204" pitchFamily="49" charset="0"/>
            </a:endParaRPr>
          </a:p>
          <a:p>
            <a:pPr algn="l"/>
            <a:r>
              <a:rPr lang="en-US" b="1" i="0" dirty="0">
                <a:solidFill>
                  <a:srgbClr val="444444"/>
                </a:solidFill>
                <a:effectLst/>
                <a:latin typeface="Consolas" panose="020B0609020204030204" pitchFamily="49" charset="0"/>
              </a:rPr>
              <a:t>while x &lt;= target and x not in </a:t>
            </a:r>
            <a:r>
              <a:rPr lang="en-US" b="1" i="0" dirty="0" err="1">
                <a:solidFill>
                  <a:srgbClr val="444444"/>
                </a:solidFill>
                <a:effectLst/>
                <a:latin typeface="Consolas" panose="020B0609020204030204" pitchFamily="49" charset="0"/>
              </a:rPr>
              <a:t>new_sums</a:t>
            </a:r>
            <a:r>
              <a:rPr lang="en-US" b="1" i="0" dirty="0">
                <a:solidFill>
                  <a:srgbClr val="444444"/>
                </a:solidFill>
                <a:effectLst/>
                <a:latin typeface="Consolas" panose="020B0609020204030204" pitchFamily="49" charset="0"/>
              </a:rPr>
              <a:t>:</a:t>
            </a:r>
          </a:p>
          <a:p>
            <a:pPr algn="l"/>
            <a:r>
              <a:rPr lang="en-US" b="1" i="0" dirty="0" err="1">
                <a:solidFill>
                  <a:srgbClr val="444444"/>
                </a:solidFill>
                <a:effectLst/>
                <a:latin typeface="Consolas" panose="020B0609020204030204" pitchFamily="49" charset="0"/>
              </a:rPr>
              <a:t>new_sums.add</a:t>
            </a:r>
            <a:r>
              <a:rPr lang="en-US" b="1" i="0" dirty="0">
                <a:solidFill>
                  <a:srgbClr val="444444"/>
                </a:solidFill>
                <a:effectLst/>
                <a:latin typeface="Consolas" panose="020B0609020204030204" pitchFamily="49" charset="0"/>
              </a:rPr>
              <a:t>(x)</a:t>
            </a:r>
          </a:p>
          <a:p>
            <a:pPr algn="l"/>
            <a:r>
              <a:rPr lang="en-US" b="1" i="0" dirty="0">
                <a:solidFill>
                  <a:srgbClr val="444444"/>
                </a:solidFill>
                <a:effectLst/>
                <a:latin typeface="Consolas" panose="020B0609020204030204" pitchFamily="49" charset="0"/>
              </a:rPr>
              <a:t>x += </a:t>
            </a:r>
            <a:r>
              <a:rPr lang="en-US" b="1" i="0" dirty="0" err="1">
                <a:solidFill>
                  <a:srgbClr val="444444"/>
                </a:solidFill>
                <a:effectLst/>
                <a:latin typeface="Consolas" panose="020B0609020204030204" pitchFamily="49" charset="0"/>
              </a:rPr>
              <a:t>i</a:t>
            </a:r>
            <a:endParaRPr lang="en-US" b="1" i="0" dirty="0">
              <a:solidFill>
                <a:srgbClr val="444444"/>
              </a:solidFill>
              <a:effectLst/>
              <a:latin typeface="Consolas" panose="020B0609020204030204" pitchFamily="49" charset="0"/>
            </a:endParaRPr>
          </a:p>
          <a:p>
            <a:pPr algn="l"/>
            <a:br>
              <a:rPr lang="en-US" b="1" i="0" dirty="0">
                <a:solidFill>
                  <a:srgbClr val="444444"/>
                </a:solidFill>
                <a:effectLst/>
                <a:latin typeface="Consolas" panose="020B0609020204030204" pitchFamily="49" charset="0"/>
              </a:rPr>
            </a:br>
            <a:r>
              <a:rPr lang="en-US" b="1" i="0" dirty="0">
                <a:solidFill>
                  <a:srgbClr val="444444"/>
                </a:solidFill>
                <a:effectLst/>
                <a:latin typeface="Consolas" panose="020B0609020204030204" pitchFamily="49" charset="0"/>
              </a:rPr>
              <a:t>sums = </a:t>
            </a:r>
            <a:r>
              <a:rPr lang="en-US" b="1" i="0" dirty="0" err="1">
                <a:solidFill>
                  <a:srgbClr val="444444"/>
                </a:solidFill>
                <a:effectLst/>
                <a:latin typeface="Consolas" panose="020B0609020204030204" pitchFamily="49" charset="0"/>
              </a:rPr>
              <a:t>sums.union</a:t>
            </a:r>
            <a:r>
              <a:rPr lang="en-US" b="1" i="0" dirty="0">
                <a:solidFill>
                  <a:srgbClr val="444444"/>
                </a:solidFill>
                <a:effectLst/>
                <a:latin typeface="Consolas" panose="020B0609020204030204" pitchFamily="49" charset="0"/>
              </a:rPr>
              <a:t>(</a:t>
            </a:r>
            <a:r>
              <a:rPr lang="en-US" b="1" i="0" dirty="0" err="1">
                <a:solidFill>
                  <a:srgbClr val="444444"/>
                </a:solidFill>
                <a:effectLst/>
                <a:latin typeface="Consolas" panose="020B0609020204030204" pitchFamily="49" charset="0"/>
              </a:rPr>
              <a:t>new_sums</a:t>
            </a:r>
            <a:r>
              <a:rPr lang="en-US" b="1" i="0" dirty="0">
                <a:solidFill>
                  <a:srgbClr val="444444"/>
                </a:solidFill>
                <a:effectLst/>
                <a:latin typeface="Consolas" panose="020B0609020204030204" pitchFamily="49" charset="0"/>
              </a:rPr>
              <a:t>)</a:t>
            </a:r>
          </a:p>
          <a:p>
            <a:pPr algn="l"/>
            <a:br>
              <a:rPr lang="en-US" b="1" i="0" dirty="0">
                <a:solidFill>
                  <a:srgbClr val="444444"/>
                </a:solidFill>
                <a:effectLst/>
                <a:latin typeface="Consolas" panose="020B0609020204030204" pitchFamily="49" charset="0"/>
              </a:rPr>
            </a:br>
            <a:r>
              <a:rPr lang="en-US" b="1" i="0" dirty="0">
                <a:solidFill>
                  <a:srgbClr val="444444"/>
                </a:solidFill>
                <a:effectLst/>
                <a:latin typeface="Consolas" panose="020B0609020204030204" pitchFamily="49" charset="0"/>
              </a:rPr>
              <a:t>print(sums)</a:t>
            </a:r>
          </a:p>
          <a:p>
            <a:pPr algn="l"/>
            <a:r>
              <a:rPr lang="en-US" b="1" i="0" dirty="0">
                <a:solidFill>
                  <a:srgbClr val="444444"/>
                </a:solidFill>
                <a:effectLst/>
                <a:latin typeface="Consolas" panose="020B0609020204030204" pitchFamily="49" charset="0"/>
              </a:rPr>
              <a:t># {0, 12, 13, 17, 24, </a:t>
            </a:r>
          </a:p>
          <a:p>
            <a:endParaRPr lang="en-US" dirty="0"/>
          </a:p>
        </p:txBody>
      </p:sp>
    </p:spTree>
    <p:extLst>
      <p:ext uri="{BB962C8B-B14F-4D97-AF65-F5344CB8AC3E}">
        <p14:creationId xmlns:p14="http://schemas.microsoft.com/office/powerpoint/2010/main" val="2233954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2C07D-CE3B-5D4B-32A1-9347A7A44251}"/>
              </a:ext>
            </a:extLst>
          </p:cNvPr>
          <p:cNvSpPr>
            <a:spLocks noGrp="1"/>
          </p:cNvSpPr>
          <p:nvPr>
            <p:ph type="title"/>
          </p:nvPr>
        </p:nvSpPr>
        <p:spPr>
          <a:xfrm>
            <a:off x="645065" y="1463040"/>
            <a:ext cx="3796306" cy="2690949"/>
          </a:xfrm>
        </p:spPr>
        <p:txBody>
          <a:bodyPr anchor="t">
            <a:normAutofit/>
          </a:bodyPr>
          <a:lstStyle/>
          <a:p>
            <a:r>
              <a:rPr lang="en-US" sz="4800" b="1" i="1" dirty="0">
                <a:effectLst/>
                <a:latin typeface="Merriweather Sans" pitchFamily="2" charset="0"/>
              </a:rPr>
              <a:t>Incremental algorithms</a:t>
            </a:r>
            <a:endParaRPr lang="en-US" sz="4800" dirty="0"/>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B7F1BD-7B81-6002-CF42-B8E2C150FB86}"/>
              </a:ext>
            </a:extLst>
          </p:cNvPr>
          <p:cNvSpPr>
            <a:spLocks noGrp="1"/>
          </p:cNvSpPr>
          <p:nvPr>
            <p:ph idx="1"/>
          </p:nvPr>
        </p:nvSpPr>
        <p:spPr>
          <a:xfrm>
            <a:off x="5656218" y="354959"/>
            <a:ext cx="5542387" cy="5408527"/>
          </a:xfrm>
        </p:spPr>
        <p:txBody>
          <a:bodyPr anchor="t">
            <a:normAutofit/>
          </a:bodyPr>
          <a:lstStyle/>
          <a:p>
            <a:r>
              <a:rPr lang="en-US" sz="2000" b="0" i="0" dirty="0">
                <a:effectLst/>
                <a:latin typeface="Merriweather" panose="00000500000000000000" pitchFamily="2" charset="0"/>
              </a:rPr>
              <a:t>An incremental algorithm is given a sequence of input and finds a sequence of solutions that build incrementally while adapting to the changes in the input.</a:t>
            </a:r>
          </a:p>
          <a:p>
            <a:endParaRPr lang="en-US" sz="2000" dirty="0">
              <a:latin typeface="Merriweather" panose="00000500000000000000" pitchFamily="2" charset="0"/>
            </a:endParaRPr>
          </a:p>
          <a:p>
            <a:r>
              <a:rPr lang="en-US" sz="2000" b="0" i="0" dirty="0">
                <a:effectLst/>
                <a:latin typeface="Merriweather" panose="00000500000000000000" pitchFamily="2" charset="0"/>
              </a:rPr>
              <a:t>Online algorithms also take in a sequence of input and produce incremental solutions; unlike their incremental counterparts, they do not know the input sequence in advance. </a:t>
            </a:r>
          </a:p>
        </p:txBody>
      </p:sp>
    </p:spTree>
    <p:extLst>
      <p:ext uri="{BB962C8B-B14F-4D97-AF65-F5344CB8AC3E}">
        <p14:creationId xmlns:p14="http://schemas.microsoft.com/office/powerpoint/2010/main" val="2042715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E3CD4E-21F4-4315-AAB2-8D577D7436CB}"/>
              </a:ext>
            </a:extLst>
          </p:cNvPr>
          <p:cNvSpPr>
            <a:spLocks noGrp="1"/>
          </p:cNvSpPr>
          <p:nvPr>
            <p:ph type="title"/>
          </p:nvPr>
        </p:nvSpPr>
        <p:spPr>
          <a:xfrm>
            <a:off x="5297762" y="329184"/>
            <a:ext cx="6251110" cy="1783080"/>
          </a:xfrm>
        </p:spPr>
        <p:txBody>
          <a:bodyPr anchor="b">
            <a:normAutofit/>
          </a:bodyPr>
          <a:lstStyle/>
          <a:p>
            <a:r>
              <a:rPr lang="en-US" sz="5400" b="1" i="1">
                <a:effectLst/>
                <a:latin typeface="Merriweather Sans" pitchFamily="2" charset="0"/>
              </a:rPr>
              <a:t>Incremental algorithms</a:t>
            </a:r>
            <a:endParaRPr lang="en-US" sz="5400"/>
          </a:p>
        </p:txBody>
      </p:sp>
      <p:pic>
        <p:nvPicPr>
          <p:cNvPr id="5" name="Picture 4" descr="Graph on document with pen">
            <a:extLst>
              <a:ext uri="{FF2B5EF4-FFF2-40B4-BE49-F238E27FC236}">
                <a16:creationId xmlns:a16="http://schemas.microsoft.com/office/drawing/2014/main" id="{836478E8-837A-C99B-4E5D-4DC103E7F8CC}"/>
              </a:ext>
            </a:extLst>
          </p:cNvPr>
          <p:cNvPicPr>
            <a:picLocks noChangeAspect="1"/>
          </p:cNvPicPr>
          <p:nvPr/>
        </p:nvPicPr>
        <p:blipFill rotWithShape="1">
          <a:blip r:embed="rId2"/>
          <a:srcRect l="34196" r="2047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B74B7F-E2FA-9E6B-EC9B-C8B8E6CCCA94}"/>
              </a:ext>
            </a:extLst>
          </p:cNvPr>
          <p:cNvSpPr>
            <a:spLocks noGrp="1"/>
          </p:cNvSpPr>
          <p:nvPr>
            <p:ph idx="1"/>
          </p:nvPr>
        </p:nvSpPr>
        <p:spPr>
          <a:xfrm>
            <a:off x="5297762" y="2706624"/>
            <a:ext cx="6251110" cy="3483864"/>
          </a:xfrm>
        </p:spPr>
        <p:txBody>
          <a:bodyPr>
            <a:normAutofit/>
          </a:bodyPr>
          <a:lstStyle/>
          <a:p>
            <a:r>
              <a:rPr lang="en-US" sz="3200" dirty="0"/>
              <a:t>We use our incremental results to better understand online algorithms and indicate how their performance can be improved.to understand online algorithms better</a:t>
            </a:r>
          </a:p>
          <a:p>
            <a:endParaRPr lang="en-US" sz="2200" dirty="0"/>
          </a:p>
        </p:txBody>
      </p:sp>
    </p:spTree>
    <p:extLst>
      <p:ext uri="{BB962C8B-B14F-4D97-AF65-F5344CB8AC3E}">
        <p14:creationId xmlns:p14="http://schemas.microsoft.com/office/powerpoint/2010/main" val="427810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603856-794C-B807-D4A2-A714566340F0}"/>
              </a:ext>
            </a:extLst>
          </p:cNvPr>
          <p:cNvSpPr>
            <a:spLocks noGrp="1"/>
          </p:cNvSpPr>
          <p:nvPr>
            <p:ph type="title"/>
          </p:nvPr>
        </p:nvSpPr>
        <p:spPr>
          <a:xfrm>
            <a:off x="808638" y="386930"/>
            <a:ext cx="9236700" cy="1188950"/>
          </a:xfrm>
        </p:spPr>
        <p:txBody>
          <a:bodyPr anchor="b">
            <a:normAutofit/>
          </a:bodyPr>
          <a:lstStyle/>
          <a:p>
            <a:r>
              <a:rPr lang="en-US" sz="3800" b="1" i="0">
                <a:effectLst/>
                <a:latin typeface="Roboto" panose="02000000000000000000" pitchFamily="2" charset="0"/>
              </a:rPr>
              <a:t>What Is Incremental Learning?</a:t>
            </a:r>
            <a:br>
              <a:rPr lang="en-US" sz="3800" b="1" i="0">
                <a:effectLst/>
                <a:latin typeface="Roboto" panose="02000000000000000000" pitchFamily="2" charset="0"/>
              </a:rPr>
            </a:br>
            <a:endParaRPr lang="en-US" sz="38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D56D8C-35C8-D2D8-9798-6D59F6D345A4}"/>
              </a:ext>
            </a:extLst>
          </p:cNvPr>
          <p:cNvSpPr>
            <a:spLocks noGrp="1"/>
          </p:cNvSpPr>
          <p:nvPr>
            <p:ph idx="1"/>
          </p:nvPr>
        </p:nvSpPr>
        <p:spPr>
          <a:xfrm>
            <a:off x="793660" y="2599509"/>
            <a:ext cx="10143668" cy="3435531"/>
          </a:xfrm>
        </p:spPr>
        <p:txBody>
          <a:bodyPr anchor="ctr">
            <a:normAutofit lnSpcReduction="10000"/>
          </a:bodyPr>
          <a:lstStyle/>
          <a:p>
            <a:r>
              <a:rPr lang="en-US" sz="3200" b="0" i="1" dirty="0">
                <a:effectLst/>
                <a:latin typeface="Roboto" panose="02000000000000000000" pitchFamily="2" charset="0"/>
              </a:rPr>
              <a:t>Incremental learning</a:t>
            </a:r>
            <a:r>
              <a:rPr lang="en-US" sz="3200" b="0" i="0" dirty="0">
                <a:effectLst/>
                <a:latin typeface="Roboto" panose="02000000000000000000" pitchFamily="2" charset="0"/>
              </a:rPr>
              <a:t>, or </a:t>
            </a:r>
            <a:r>
              <a:rPr lang="en-US" sz="3200" b="0" i="1" dirty="0">
                <a:effectLst/>
                <a:latin typeface="Roboto" panose="02000000000000000000" pitchFamily="2" charset="0"/>
              </a:rPr>
              <a:t>online learning</a:t>
            </a:r>
            <a:r>
              <a:rPr lang="en-US" sz="3200" b="0" i="0" dirty="0">
                <a:effectLst/>
                <a:latin typeface="Roboto" panose="02000000000000000000" pitchFamily="2" charset="0"/>
              </a:rPr>
              <a:t>, is a branch of machine learning that involves processing incoming data from a data stream—continuously and in real-time—possibly given little to no knowledge of the distribution of the predictor variables, sample size, aspects of the prediction or objective function (including adequate tuning parameter values), and whether the observations have labels.</a:t>
            </a:r>
          </a:p>
          <a:p>
            <a:endParaRPr lang="en-US" sz="2400" dirty="0"/>
          </a:p>
        </p:txBody>
      </p:sp>
    </p:spTree>
    <p:extLst>
      <p:ext uri="{BB962C8B-B14F-4D97-AF65-F5344CB8AC3E}">
        <p14:creationId xmlns:p14="http://schemas.microsoft.com/office/powerpoint/2010/main" val="3287768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2AF9C-FDAF-6386-A9F7-00082415665A}"/>
              </a:ext>
            </a:extLst>
          </p:cNvPr>
          <p:cNvSpPr>
            <a:spLocks noGrp="1"/>
          </p:cNvSpPr>
          <p:nvPr>
            <p:ph type="title"/>
          </p:nvPr>
        </p:nvSpPr>
        <p:spPr>
          <a:xfrm>
            <a:off x="5297762" y="329184"/>
            <a:ext cx="6251110" cy="1783080"/>
          </a:xfrm>
        </p:spPr>
        <p:txBody>
          <a:bodyPr anchor="b">
            <a:normAutofit/>
          </a:bodyPr>
          <a:lstStyle/>
          <a:p>
            <a:r>
              <a:rPr lang="en-US" sz="3800" b="1" i="0" dirty="0">
                <a:effectLst/>
                <a:latin typeface="Roboto" panose="02000000000000000000" pitchFamily="2" charset="0"/>
              </a:rPr>
              <a:t>Incremental Learning Functions</a:t>
            </a:r>
            <a:br>
              <a:rPr lang="en-US" sz="3800" b="1" i="0" dirty="0">
                <a:effectLst/>
                <a:latin typeface="Roboto" panose="02000000000000000000" pitchFamily="2" charset="0"/>
              </a:rPr>
            </a:br>
            <a:endParaRPr lang="en-US" sz="3800" dirty="0"/>
          </a:p>
        </p:txBody>
      </p:sp>
      <p:pic>
        <p:nvPicPr>
          <p:cNvPr id="5" name="Picture 4" descr="Light bulb on yellow background with sketched light beams and cord">
            <a:extLst>
              <a:ext uri="{FF2B5EF4-FFF2-40B4-BE49-F238E27FC236}">
                <a16:creationId xmlns:a16="http://schemas.microsoft.com/office/drawing/2014/main" id="{1186F29D-2606-B13A-D221-32EBE2AE3313}"/>
              </a:ext>
            </a:extLst>
          </p:cNvPr>
          <p:cNvPicPr>
            <a:picLocks noChangeAspect="1"/>
          </p:cNvPicPr>
          <p:nvPr/>
        </p:nvPicPr>
        <p:blipFill rotWithShape="1">
          <a:blip r:embed="rId2"/>
          <a:srcRect l="51246" r="698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A13CC0-ED39-5FFC-C7F1-430AC111011C}"/>
              </a:ext>
            </a:extLst>
          </p:cNvPr>
          <p:cNvSpPr>
            <a:spLocks noGrp="1"/>
          </p:cNvSpPr>
          <p:nvPr>
            <p:ph idx="1"/>
          </p:nvPr>
        </p:nvSpPr>
        <p:spPr>
          <a:xfrm>
            <a:off x="5297762" y="2560320"/>
            <a:ext cx="6251110" cy="3630168"/>
          </a:xfrm>
        </p:spPr>
        <p:txBody>
          <a:bodyPr>
            <a:noAutofit/>
          </a:bodyPr>
          <a:lstStyle/>
          <a:p>
            <a:r>
              <a:rPr lang="en-US" b="0" i="0" dirty="0">
                <a:effectLst/>
                <a:latin typeface="Roboto" panose="02000000000000000000" pitchFamily="2" charset="0"/>
              </a:rPr>
              <a:t>The incremental learning model object specifies all aspects of the incremental learning algorithm, from training and model evaluation preparation through training and model evaluation. </a:t>
            </a:r>
          </a:p>
          <a:p>
            <a:r>
              <a:rPr lang="en-US" b="0" i="0" dirty="0">
                <a:effectLst/>
                <a:latin typeface="Roboto" panose="02000000000000000000" pitchFamily="2" charset="0"/>
              </a:rPr>
              <a:t>To implement incremental learning, you pass the configured incremental learning model to an incremental fitting or model evaluation function. </a:t>
            </a:r>
          </a:p>
        </p:txBody>
      </p:sp>
    </p:spTree>
    <p:extLst>
      <p:ext uri="{BB962C8B-B14F-4D97-AF65-F5344CB8AC3E}">
        <p14:creationId xmlns:p14="http://schemas.microsoft.com/office/powerpoint/2010/main" val="2540916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18F089-6763-4C6E-909A-8630C11B3819}"/>
              </a:ext>
            </a:extLst>
          </p:cNvPr>
          <p:cNvSpPr>
            <a:spLocks noGrp="1"/>
          </p:cNvSpPr>
          <p:nvPr>
            <p:ph type="title"/>
          </p:nvPr>
        </p:nvSpPr>
        <p:spPr>
          <a:xfrm>
            <a:off x="5297762" y="329184"/>
            <a:ext cx="6251110" cy="1783080"/>
          </a:xfrm>
        </p:spPr>
        <p:txBody>
          <a:bodyPr anchor="b">
            <a:normAutofit/>
          </a:bodyPr>
          <a:lstStyle/>
          <a:p>
            <a:r>
              <a:rPr lang="en-US" sz="5400" b="1" i="0">
                <a:effectLst/>
                <a:latin typeface="Roboto" panose="02000000000000000000" pitchFamily="2" charset="0"/>
              </a:rPr>
              <a:t>Incremental Learning Functions</a:t>
            </a:r>
            <a:endParaRPr lang="en-US" sz="5400"/>
          </a:p>
        </p:txBody>
      </p:sp>
      <p:pic>
        <p:nvPicPr>
          <p:cNvPr id="5" name="Picture 4" descr="Close-up of a calculator keypad">
            <a:extLst>
              <a:ext uri="{FF2B5EF4-FFF2-40B4-BE49-F238E27FC236}">
                <a16:creationId xmlns:a16="http://schemas.microsoft.com/office/drawing/2014/main" id="{D4B82766-5336-7E30-CE80-1A6AE10BC775}"/>
              </a:ext>
            </a:extLst>
          </p:cNvPr>
          <p:cNvPicPr>
            <a:picLocks noChangeAspect="1"/>
          </p:cNvPicPr>
          <p:nvPr/>
        </p:nvPicPr>
        <p:blipFill rotWithShape="1">
          <a:blip r:embed="rId2"/>
          <a:srcRect l="24187" r="30822"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59F946-7AD1-AF04-C9CE-8221645F176A}"/>
              </a:ext>
            </a:extLst>
          </p:cNvPr>
          <p:cNvSpPr>
            <a:spLocks noGrp="1"/>
          </p:cNvSpPr>
          <p:nvPr>
            <p:ph idx="1"/>
          </p:nvPr>
        </p:nvSpPr>
        <p:spPr>
          <a:xfrm>
            <a:off x="5297762" y="2706624"/>
            <a:ext cx="6251110" cy="3897376"/>
          </a:xfrm>
        </p:spPr>
        <p:txBody>
          <a:bodyPr>
            <a:normAutofit fontScale="85000" lnSpcReduction="20000"/>
          </a:bodyPr>
          <a:lstStyle/>
          <a:p>
            <a:r>
              <a:rPr lang="en-US" sz="3500" b="0" i="0" dirty="0">
                <a:effectLst/>
                <a:latin typeface="Roboto" panose="02000000000000000000" pitchFamily="2" charset="0"/>
              </a:rPr>
              <a:t>You can find the list of supported incremental learning functions in the Object Functions section of each incremental learning model object page.</a:t>
            </a:r>
          </a:p>
          <a:p>
            <a:r>
              <a:rPr lang="en-US" sz="3500" b="0" i="0" dirty="0">
                <a:effectLst/>
                <a:latin typeface="Roboto" panose="02000000000000000000" pitchFamily="2" charset="0"/>
              </a:rPr>
              <a:t>Statistics and Machine Learning Toolbox incremental learning functions offer two workflows well suited for prequential learning. </a:t>
            </a:r>
          </a:p>
          <a:p>
            <a:pPr marL="0" indent="0">
              <a:buNone/>
            </a:pPr>
            <a:br>
              <a:rPr lang="en-US" sz="3500" b="0" i="0" dirty="0">
                <a:effectLst/>
                <a:latin typeface="Roboto" panose="02000000000000000000" pitchFamily="2" charset="0"/>
              </a:rPr>
            </a:br>
            <a:endParaRPr lang="en-US" sz="3500" dirty="0"/>
          </a:p>
          <a:p>
            <a:endParaRPr lang="en-US" sz="2200" dirty="0"/>
          </a:p>
        </p:txBody>
      </p:sp>
    </p:spTree>
    <p:extLst>
      <p:ext uri="{BB962C8B-B14F-4D97-AF65-F5344CB8AC3E}">
        <p14:creationId xmlns:p14="http://schemas.microsoft.com/office/powerpoint/2010/main" val="4214408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964056-E8E5-73AE-B745-4C186EE56792}"/>
              </a:ext>
            </a:extLst>
          </p:cNvPr>
          <p:cNvSpPr>
            <a:spLocks noGrp="1"/>
          </p:cNvSpPr>
          <p:nvPr>
            <p:ph type="title"/>
          </p:nvPr>
        </p:nvSpPr>
        <p:spPr>
          <a:xfrm>
            <a:off x="838201" y="300580"/>
            <a:ext cx="9829800" cy="1089529"/>
          </a:xfrm>
        </p:spPr>
        <p:txBody>
          <a:bodyPr>
            <a:normAutofit/>
          </a:bodyPr>
          <a:lstStyle/>
          <a:p>
            <a:r>
              <a:rPr lang="en-US" sz="3600" b="1" i="0">
                <a:solidFill>
                  <a:srgbClr val="FFFFFF"/>
                </a:solidFill>
                <a:effectLst/>
                <a:latin typeface="Roboto" panose="02000000000000000000" pitchFamily="2" charset="0"/>
              </a:rPr>
              <a:t>Incremental Learning Functions</a:t>
            </a:r>
            <a:endParaRPr lang="en-US" sz="3600">
              <a:solidFill>
                <a:srgbClr val="FFFFFF"/>
              </a:solidFill>
            </a:endParaRPr>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042BDF8B-A038-FBF8-116B-8FAA164A7E62}"/>
              </a:ext>
            </a:extLst>
          </p:cNvPr>
          <p:cNvGraphicFramePr>
            <a:graphicFrameLocks noGrp="1"/>
          </p:cNvGraphicFramePr>
          <p:nvPr>
            <p:ph idx="1"/>
            <p:extLst>
              <p:ext uri="{D42A27DB-BD31-4B8C-83A1-F6EECF244321}">
                <p14:modId xmlns:p14="http://schemas.microsoft.com/office/powerpoint/2010/main" val="658237343"/>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4324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C08E32-F0D6-29E1-0F27-4F89C43360F0}"/>
              </a:ext>
            </a:extLst>
          </p:cNvPr>
          <p:cNvSpPr>
            <a:spLocks noGrp="1"/>
          </p:cNvSpPr>
          <p:nvPr>
            <p:ph type="title"/>
          </p:nvPr>
        </p:nvSpPr>
        <p:spPr>
          <a:xfrm>
            <a:off x="838201" y="300580"/>
            <a:ext cx="9829800" cy="1089529"/>
          </a:xfrm>
        </p:spPr>
        <p:txBody>
          <a:bodyPr>
            <a:normAutofit/>
          </a:bodyPr>
          <a:lstStyle/>
          <a:p>
            <a:r>
              <a:rPr lang="en-US" sz="3600" b="0" i="0">
                <a:solidFill>
                  <a:srgbClr val="FFFFFF"/>
                </a:solidFill>
                <a:effectLst/>
                <a:latin typeface="Roboto" panose="02000000000000000000" pitchFamily="2" charset="0"/>
              </a:rPr>
              <a:t>Configure Incremental Learning Model</a:t>
            </a:r>
            <a:br>
              <a:rPr lang="en-US" sz="3600" b="0" i="0">
                <a:solidFill>
                  <a:srgbClr val="FFFFFF"/>
                </a:solidFill>
                <a:effectLst/>
                <a:latin typeface="Roboto" panose="02000000000000000000" pitchFamily="2" charset="0"/>
              </a:rPr>
            </a:br>
            <a:endParaRPr lang="en-US" sz="3600">
              <a:solidFill>
                <a:srgbClr val="FFFFFF"/>
              </a:solidFill>
            </a:endParaRPr>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78C8A331-2EAC-ECE7-2886-D02B0E586035}"/>
              </a:ext>
            </a:extLst>
          </p:cNvPr>
          <p:cNvGraphicFramePr>
            <a:graphicFrameLocks noGrp="1"/>
          </p:cNvGraphicFramePr>
          <p:nvPr>
            <p:ph idx="1"/>
            <p:extLst>
              <p:ext uri="{D42A27DB-BD31-4B8C-83A1-F6EECF244321}">
                <p14:modId xmlns:p14="http://schemas.microsoft.com/office/powerpoint/2010/main" val="3586221696"/>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5773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57DA41-2DC4-BE19-6A0B-C8073AD05678}"/>
              </a:ext>
            </a:extLst>
          </p:cNvPr>
          <p:cNvSpPr>
            <a:spLocks noGrp="1"/>
          </p:cNvSpPr>
          <p:nvPr>
            <p:ph type="title"/>
          </p:nvPr>
        </p:nvSpPr>
        <p:spPr>
          <a:xfrm>
            <a:off x="640080" y="325369"/>
            <a:ext cx="4368602" cy="1956841"/>
          </a:xfrm>
        </p:spPr>
        <p:txBody>
          <a:bodyPr anchor="b">
            <a:normAutofit/>
          </a:bodyPr>
          <a:lstStyle/>
          <a:p>
            <a:r>
              <a:rPr lang="en-US" sz="5400"/>
              <a:t>Link</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AACF52-2122-1EE3-4BBC-DC6C2A349525}"/>
              </a:ext>
            </a:extLst>
          </p:cNvPr>
          <p:cNvSpPr>
            <a:spLocks noGrp="1"/>
          </p:cNvSpPr>
          <p:nvPr>
            <p:ph idx="1"/>
          </p:nvPr>
        </p:nvSpPr>
        <p:spPr>
          <a:xfrm>
            <a:off x="640080" y="2872899"/>
            <a:ext cx="4243589" cy="3320668"/>
          </a:xfrm>
        </p:spPr>
        <p:txBody>
          <a:bodyPr>
            <a:normAutofit/>
          </a:bodyPr>
          <a:lstStyle/>
          <a:p>
            <a:r>
              <a:rPr lang="en-US" sz="2200">
                <a:hlinkClick r:id="rId2"/>
              </a:rPr>
              <a:t>https://www.mathworks.com/help/stats/configure-incremental-learning-model.html</a:t>
            </a:r>
            <a:endParaRPr lang="en-US" sz="2200"/>
          </a:p>
          <a:p>
            <a:endParaRPr lang="en-US" sz="2200"/>
          </a:p>
        </p:txBody>
      </p:sp>
      <p:pic>
        <p:nvPicPr>
          <p:cNvPr id="5" name="Picture 4" descr="Close-up of chain link">
            <a:extLst>
              <a:ext uri="{FF2B5EF4-FFF2-40B4-BE49-F238E27FC236}">
                <a16:creationId xmlns:a16="http://schemas.microsoft.com/office/drawing/2014/main" id="{EC71DB9C-EF1E-5F2E-9424-246E6DCA8B00}"/>
              </a:ext>
            </a:extLst>
          </p:cNvPr>
          <p:cNvPicPr>
            <a:picLocks noChangeAspect="1"/>
          </p:cNvPicPr>
          <p:nvPr/>
        </p:nvPicPr>
        <p:blipFill rotWithShape="1">
          <a:blip r:embed="rId3"/>
          <a:srcRect l="7730" r="2531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80159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05CEC1-40DD-421D-B289-DC6516789254}"/>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rPr>
              <a:t>Objectives:</a:t>
            </a:r>
          </a:p>
        </p:txBody>
      </p:sp>
      <p:sp>
        <p:nvSpPr>
          <p:cNvPr id="3" name="Content Placeholder 2">
            <a:extLst>
              <a:ext uri="{FF2B5EF4-FFF2-40B4-BE49-F238E27FC236}">
                <a16:creationId xmlns:a16="http://schemas.microsoft.com/office/drawing/2014/main" id="{48B3CBE0-7E27-43FC-BD20-4A51C6C01CD0}"/>
              </a:ext>
            </a:extLst>
          </p:cNvPr>
          <p:cNvSpPr>
            <a:spLocks noGrp="1"/>
          </p:cNvSpPr>
          <p:nvPr>
            <p:ph idx="1"/>
          </p:nvPr>
        </p:nvSpPr>
        <p:spPr>
          <a:xfrm>
            <a:off x="6503158" y="649480"/>
            <a:ext cx="4862447" cy="5546047"/>
          </a:xfrm>
        </p:spPr>
        <p:txBody>
          <a:bodyPr anchor="ctr">
            <a:normAutofit/>
          </a:bodyPr>
          <a:lstStyle/>
          <a:p>
            <a:r>
              <a:rPr lang="en-US" sz="2000" b="1" i="0">
                <a:effectLst/>
                <a:latin typeface="Noto Sans" panose="020B0502040504020204" pitchFamily="34" charset="0"/>
              </a:rPr>
              <a:t>Examine the most common challenges of managing streaming data analytics—a mix of streaming and at-rest data collection, measurement, tracking, analysis, security and reporting.</a:t>
            </a:r>
          </a:p>
          <a:p>
            <a:pPr>
              <a:buFont typeface="Arial" panose="020B0604020202020204" pitchFamily="34" charset="0"/>
              <a:buChar char="•"/>
            </a:pPr>
            <a:r>
              <a:rPr lang="en-US" sz="2000" b="1" i="0">
                <a:effectLst/>
                <a:latin typeface="Noto Sans" panose="020B0502040504020204" pitchFamily="34" charset="0"/>
              </a:rPr>
              <a:t>Unit 4 - Discussion Board (75 points)</a:t>
            </a:r>
          </a:p>
          <a:p>
            <a:pPr>
              <a:buFont typeface="Arial" panose="020B0604020202020204" pitchFamily="34" charset="0"/>
              <a:buChar char="•"/>
            </a:pPr>
            <a:r>
              <a:rPr lang="en-US" sz="2000" b="1" i="0">
                <a:effectLst/>
                <a:latin typeface="Noto Sans" panose="020B0502040504020204" pitchFamily="34" charset="0"/>
              </a:rPr>
              <a:t>Unit 4 - Individual Project (125 points)</a:t>
            </a:r>
          </a:p>
          <a:p>
            <a:pPr>
              <a:buFont typeface="Arial" panose="020B0604020202020204" pitchFamily="34" charset="0"/>
              <a:buChar char="•"/>
            </a:pPr>
            <a:r>
              <a:rPr lang="en-US" sz="2000" b="1" i="0">
                <a:effectLst/>
                <a:latin typeface="Noto Sans" panose="020B0502040504020204" pitchFamily="34" charset="0"/>
              </a:rPr>
              <a:t>Unit 4 - Live Chat Extra Credit Summary (15 points</a:t>
            </a:r>
            <a:r>
              <a:rPr lang="en-US" sz="2000" b="0" i="0">
                <a:effectLst/>
                <a:latin typeface="Noto Sans" panose="020B0502040504020204" pitchFamily="34" charset="0"/>
              </a:rPr>
              <a:t>)</a:t>
            </a:r>
          </a:p>
          <a:p>
            <a:endParaRPr lang="en-US" sz="2000"/>
          </a:p>
        </p:txBody>
      </p:sp>
    </p:spTree>
    <p:extLst>
      <p:ext uri="{BB962C8B-B14F-4D97-AF65-F5344CB8AC3E}">
        <p14:creationId xmlns:p14="http://schemas.microsoft.com/office/powerpoint/2010/main" val="1474437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2EB4B5-1F7F-F421-21D0-0E167EF195CB}"/>
              </a:ext>
            </a:extLst>
          </p:cNvPr>
          <p:cNvSpPr>
            <a:spLocks noGrp="1"/>
          </p:cNvSpPr>
          <p:nvPr>
            <p:ph type="title"/>
          </p:nvPr>
        </p:nvSpPr>
        <p:spPr>
          <a:xfrm>
            <a:off x="761800" y="762001"/>
            <a:ext cx="5334197" cy="1708242"/>
          </a:xfrm>
        </p:spPr>
        <p:txBody>
          <a:bodyPr anchor="ctr">
            <a:normAutofit/>
          </a:bodyPr>
          <a:lstStyle/>
          <a:p>
            <a:r>
              <a:rPr lang="en-US" sz="4000" b="1" dirty="0"/>
              <a:t>Analysis of Algorithms</a:t>
            </a:r>
          </a:p>
        </p:txBody>
      </p:sp>
      <p:sp>
        <p:nvSpPr>
          <p:cNvPr id="3" name="Content Placeholder 2">
            <a:extLst>
              <a:ext uri="{FF2B5EF4-FFF2-40B4-BE49-F238E27FC236}">
                <a16:creationId xmlns:a16="http://schemas.microsoft.com/office/drawing/2014/main" id="{DF030FE6-77B8-F6FE-EF79-89D3EA05910F}"/>
              </a:ext>
            </a:extLst>
          </p:cNvPr>
          <p:cNvSpPr>
            <a:spLocks noGrp="1"/>
          </p:cNvSpPr>
          <p:nvPr>
            <p:ph idx="1"/>
          </p:nvPr>
        </p:nvSpPr>
        <p:spPr>
          <a:xfrm>
            <a:off x="761800" y="2470244"/>
            <a:ext cx="5334197" cy="3769835"/>
          </a:xfrm>
        </p:spPr>
        <p:txBody>
          <a:bodyPr anchor="ctr">
            <a:normAutofit lnSpcReduction="10000"/>
          </a:bodyPr>
          <a:lstStyle/>
          <a:p>
            <a:r>
              <a:rPr lang="en-US" b="0" dirty="0">
                <a:effectLst/>
                <a:latin typeface="Helvetica Neue"/>
              </a:rPr>
              <a:t>As people gain experience using computers, they use them to solve difficult problems or to process large amounts of data and are invariably led to questions like these:</a:t>
            </a:r>
          </a:p>
          <a:p>
            <a:pPr lvl="1"/>
            <a:r>
              <a:rPr lang="en-US" sz="2800" b="0" i="1" dirty="0">
                <a:effectLst/>
                <a:latin typeface="Helvetica Neue"/>
              </a:rPr>
              <a:t>How long will my program take?</a:t>
            </a:r>
            <a:endParaRPr lang="en-US" sz="2800" b="0" i="0" dirty="0">
              <a:effectLst/>
              <a:latin typeface="Helvetica Neue"/>
            </a:endParaRPr>
          </a:p>
          <a:p>
            <a:pPr lvl="1"/>
            <a:r>
              <a:rPr lang="en-US" sz="2800" b="0" i="1" dirty="0">
                <a:effectLst/>
                <a:latin typeface="Helvetica Neue"/>
              </a:rPr>
              <a:t>Why does my program run out of memory?</a:t>
            </a:r>
            <a:endParaRPr lang="en-US" sz="2800" b="0" i="0" dirty="0">
              <a:effectLst/>
              <a:latin typeface="Helvetica Neue"/>
            </a:endParaRPr>
          </a:p>
          <a:p>
            <a:endParaRPr lang="en-US" sz="2000" dirty="0"/>
          </a:p>
        </p:txBody>
      </p:sp>
      <p:pic>
        <p:nvPicPr>
          <p:cNvPr id="5" name="Picture 4" descr="Digital financial graph">
            <a:extLst>
              <a:ext uri="{FF2B5EF4-FFF2-40B4-BE49-F238E27FC236}">
                <a16:creationId xmlns:a16="http://schemas.microsoft.com/office/drawing/2014/main" id="{33FDA565-4725-245E-74F9-884F8FF41017}"/>
              </a:ext>
            </a:extLst>
          </p:cNvPr>
          <p:cNvPicPr>
            <a:picLocks noChangeAspect="1"/>
          </p:cNvPicPr>
          <p:nvPr/>
        </p:nvPicPr>
        <p:blipFill rotWithShape="1">
          <a:blip r:embed="rId2"/>
          <a:srcRect l="35802" r="20515"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199752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26DE9-1878-4CE3-9C66-E37341966AE1}"/>
              </a:ext>
            </a:extLst>
          </p:cNvPr>
          <p:cNvSpPr>
            <a:spLocks noGrp="1"/>
          </p:cNvSpPr>
          <p:nvPr>
            <p:ph type="title"/>
          </p:nvPr>
        </p:nvSpPr>
        <p:spPr>
          <a:xfrm>
            <a:off x="4965430" y="629268"/>
            <a:ext cx="6586491" cy="1286160"/>
          </a:xfrm>
        </p:spPr>
        <p:txBody>
          <a:bodyPr anchor="b">
            <a:normAutofit/>
          </a:bodyPr>
          <a:lstStyle/>
          <a:p>
            <a:r>
              <a:rPr lang="en-US" b="0" i="0" u="none" strike="noStrike">
                <a:effectLst/>
                <a:latin typeface="Cambria" panose="02040503050406030204" pitchFamily="18" charset="0"/>
                <a:hlinkClick r:id="rId2"/>
              </a:rPr>
              <a:t>Kafka</a:t>
            </a:r>
            <a:endParaRPr lang="en-US" dirty="0"/>
          </a:p>
        </p:txBody>
      </p:sp>
      <p:sp>
        <p:nvSpPr>
          <p:cNvPr id="3" name="Content Placeholder 2">
            <a:extLst>
              <a:ext uri="{FF2B5EF4-FFF2-40B4-BE49-F238E27FC236}">
                <a16:creationId xmlns:a16="http://schemas.microsoft.com/office/drawing/2014/main" id="{B79E6CBE-D067-4A92-A77F-CD0BDAAD4B2D}"/>
              </a:ext>
            </a:extLst>
          </p:cNvPr>
          <p:cNvSpPr>
            <a:spLocks noGrp="1"/>
          </p:cNvSpPr>
          <p:nvPr>
            <p:ph idx="1"/>
          </p:nvPr>
        </p:nvSpPr>
        <p:spPr>
          <a:xfrm>
            <a:off x="4965431" y="2438400"/>
            <a:ext cx="6586489" cy="3785419"/>
          </a:xfrm>
        </p:spPr>
        <p:txBody>
          <a:bodyPr>
            <a:normAutofit/>
          </a:bodyPr>
          <a:lstStyle/>
          <a:p>
            <a:r>
              <a:rPr lang="en-US" sz="2000" b="1" i="0">
                <a:effectLst/>
                <a:latin typeface="Cambria" panose="02040503050406030204" pitchFamily="18" charset="0"/>
              </a:rPr>
              <a:t>Apache Kafka v0.10 introduced a new feature, </a:t>
            </a:r>
            <a:r>
              <a:rPr lang="en-US" sz="2000" b="1" i="0" u="none" strike="noStrike">
                <a:effectLst/>
                <a:latin typeface="Cambria" panose="02040503050406030204" pitchFamily="18" charset="0"/>
                <a:hlinkClick r:id="rId2"/>
              </a:rPr>
              <a:t>Kafka Streams API </a:t>
            </a:r>
            <a:r>
              <a:rPr lang="en-US" sz="2000" b="1" i="0">
                <a:effectLst/>
                <a:latin typeface="Cambria" panose="02040503050406030204" pitchFamily="18" charset="0"/>
              </a:rPr>
              <a:t>- a client library which can be used for building applications and microservices, where the input and output data can be stored in Kafka clusters.</a:t>
            </a:r>
          </a:p>
          <a:p>
            <a:endParaRPr lang="en-US" sz="2000"/>
          </a:p>
        </p:txBody>
      </p:sp>
      <p:pic>
        <p:nvPicPr>
          <p:cNvPr id="5" name="Picture 4" descr="Blue blocks and networks technology background">
            <a:extLst>
              <a:ext uri="{FF2B5EF4-FFF2-40B4-BE49-F238E27FC236}">
                <a16:creationId xmlns:a16="http://schemas.microsoft.com/office/drawing/2014/main" id="{78F4126E-CAC6-9B32-87B2-21C60B44913C}"/>
              </a:ext>
            </a:extLst>
          </p:cNvPr>
          <p:cNvPicPr>
            <a:picLocks noChangeAspect="1"/>
          </p:cNvPicPr>
          <p:nvPr/>
        </p:nvPicPr>
        <p:blipFill rotWithShape="1">
          <a:blip r:embed="rId3"/>
          <a:srcRect l="15534" r="46445" b="-446"/>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0DCF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002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0BD18-1525-4B02-B291-881CC61F5F3E}"/>
              </a:ext>
            </a:extLst>
          </p:cNvPr>
          <p:cNvSpPr>
            <a:spLocks noGrp="1"/>
          </p:cNvSpPr>
          <p:nvPr>
            <p:ph type="title"/>
          </p:nvPr>
        </p:nvSpPr>
        <p:spPr>
          <a:xfrm>
            <a:off x="4965430" y="629268"/>
            <a:ext cx="6586491" cy="1286160"/>
          </a:xfrm>
        </p:spPr>
        <p:txBody>
          <a:bodyPr anchor="b">
            <a:normAutofit/>
          </a:bodyPr>
          <a:lstStyle/>
          <a:p>
            <a:r>
              <a:rPr lang="en-US" b="1"/>
              <a:t>Kafka</a:t>
            </a:r>
            <a:endParaRPr lang="en-US" b="1" dirty="0"/>
          </a:p>
        </p:txBody>
      </p:sp>
      <p:pic>
        <p:nvPicPr>
          <p:cNvPr id="8" name="Picture 5">
            <a:extLst>
              <a:ext uri="{FF2B5EF4-FFF2-40B4-BE49-F238E27FC236}">
                <a16:creationId xmlns:a16="http://schemas.microsoft.com/office/drawing/2014/main" id="{BECA944C-CE6A-488E-AB40-885D1429CE69}"/>
              </a:ext>
            </a:extLst>
          </p:cNvPr>
          <p:cNvPicPr>
            <a:picLocks noChangeAspect="1"/>
          </p:cNvPicPr>
          <p:nvPr/>
        </p:nvPicPr>
        <p:blipFill rotWithShape="1">
          <a:blip r:embed="rId2"/>
          <a:srcRect l="24961" r="16739" b="-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8BC2FC"/>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2">
            <a:extLst>
              <a:ext uri="{FF2B5EF4-FFF2-40B4-BE49-F238E27FC236}">
                <a16:creationId xmlns:a16="http://schemas.microsoft.com/office/drawing/2014/main" id="{12E0F908-EA66-B3D4-28A8-D312D5B41F06}"/>
              </a:ext>
            </a:extLst>
          </p:cNvPr>
          <p:cNvGraphicFramePr>
            <a:graphicFrameLocks noGrp="1"/>
          </p:cNvGraphicFramePr>
          <p:nvPr>
            <p:ph idx="1"/>
            <p:extLst>
              <p:ext uri="{D42A27DB-BD31-4B8C-83A1-F6EECF244321}">
                <p14:modId xmlns:p14="http://schemas.microsoft.com/office/powerpoint/2010/main" val="2752479942"/>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8289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AC64-20F7-49D4-AD99-733FE8AC22FC}"/>
              </a:ext>
            </a:extLst>
          </p:cNvPr>
          <p:cNvSpPr>
            <a:spLocks noGrp="1"/>
          </p:cNvSpPr>
          <p:nvPr>
            <p:ph type="title"/>
          </p:nvPr>
        </p:nvSpPr>
        <p:spPr>
          <a:xfrm>
            <a:off x="4965430" y="629268"/>
            <a:ext cx="6586491" cy="1286160"/>
          </a:xfrm>
        </p:spPr>
        <p:txBody>
          <a:bodyPr anchor="b">
            <a:normAutofit/>
          </a:bodyPr>
          <a:lstStyle/>
          <a:p>
            <a:r>
              <a:rPr lang="en-US" b="1" dirty="0"/>
              <a:t>Kafka</a:t>
            </a:r>
          </a:p>
        </p:txBody>
      </p:sp>
      <p:pic>
        <p:nvPicPr>
          <p:cNvPr id="6" name="Picture 5">
            <a:extLst>
              <a:ext uri="{FF2B5EF4-FFF2-40B4-BE49-F238E27FC236}">
                <a16:creationId xmlns:a16="http://schemas.microsoft.com/office/drawing/2014/main" id="{91D356F9-331C-C8D5-3F17-42162D4DF15B}"/>
              </a:ext>
            </a:extLst>
          </p:cNvPr>
          <p:cNvPicPr>
            <a:picLocks noChangeAspect="1"/>
          </p:cNvPicPr>
          <p:nvPr/>
        </p:nvPicPr>
        <p:blipFill rotWithShape="1">
          <a:blip r:embed="rId2"/>
          <a:srcRect l="26333" r="35646"/>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82A75A"/>
            </a:solidFil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2">
            <a:extLst>
              <a:ext uri="{FF2B5EF4-FFF2-40B4-BE49-F238E27FC236}">
                <a16:creationId xmlns:a16="http://schemas.microsoft.com/office/drawing/2014/main" id="{B4D1811A-8D13-1BFB-78AC-2D24F4182925}"/>
              </a:ext>
            </a:extLst>
          </p:cNvPr>
          <p:cNvGraphicFramePr>
            <a:graphicFrameLocks noGrp="1"/>
          </p:cNvGraphicFramePr>
          <p:nvPr>
            <p:ph idx="1"/>
            <p:extLst>
              <p:ext uri="{D42A27DB-BD31-4B8C-83A1-F6EECF244321}">
                <p14:modId xmlns:p14="http://schemas.microsoft.com/office/powerpoint/2010/main" val="3039177380"/>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4664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07531D-D249-4B6C-B1B4-E133FBCCEB55}"/>
              </a:ext>
            </a:extLst>
          </p:cNvPr>
          <p:cNvSpPr>
            <a:spLocks noGrp="1"/>
          </p:cNvSpPr>
          <p:nvPr>
            <p:ph type="title"/>
          </p:nvPr>
        </p:nvSpPr>
        <p:spPr>
          <a:xfrm>
            <a:off x="643467" y="321734"/>
            <a:ext cx="10905066" cy="1135737"/>
          </a:xfrm>
        </p:spPr>
        <p:txBody>
          <a:bodyPr>
            <a:normAutofit/>
          </a:bodyPr>
          <a:lstStyle/>
          <a:p>
            <a:r>
              <a:rPr lang="en-US" sz="3600" b="1" i="0">
                <a:effectLst/>
                <a:latin typeface="Helvetica Neue"/>
              </a:rPr>
              <a:t>Eliminating the Need for an External Database</a:t>
            </a:r>
            <a:br>
              <a:rPr lang="en-US" sz="3600" b="1" i="0">
                <a:effectLst/>
                <a:latin typeface="Helvetica Neue"/>
              </a:rPr>
            </a:br>
            <a:endParaRPr lang="en-US" sz="3600"/>
          </a:p>
        </p:txBody>
      </p:sp>
      <p:sp>
        <p:nvSpPr>
          <p:cNvPr id="3" name="Content Placeholder 2">
            <a:extLst>
              <a:ext uri="{FF2B5EF4-FFF2-40B4-BE49-F238E27FC236}">
                <a16:creationId xmlns:a16="http://schemas.microsoft.com/office/drawing/2014/main" id="{3ECD3E87-48BF-4C23-9647-D8D542A15101}"/>
              </a:ext>
            </a:extLst>
          </p:cNvPr>
          <p:cNvSpPr>
            <a:spLocks noGrp="1"/>
          </p:cNvSpPr>
          <p:nvPr>
            <p:ph idx="1"/>
          </p:nvPr>
        </p:nvSpPr>
        <p:spPr>
          <a:xfrm>
            <a:off x="643469" y="1782981"/>
            <a:ext cx="4008384" cy="4393982"/>
          </a:xfrm>
        </p:spPr>
        <p:txBody>
          <a:bodyPr>
            <a:normAutofit/>
          </a:bodyPr>
          <a:lstStyle/>
          <a:p>
            <a:r>
              <a:rPr lang="en-US" sz="2000" b="1" i="0">
                <a:effectLst/>
                <a:latin typeface="Cambria" panose="02040503050406030204" pitchFamily="18" charset="0"/>
              </a:rPr>
              <a:t>With Interactive Queries and Apache Kafka, we can eliminate the need for an external database by making all the states of your application quarriable through the Interactive Query API.</a:t>
            </a:r>
          </a:p>
          <a:p>
            <a:endParaRPr lang="en-US" sz="2000" b="1">
              <a:latin typeface="Cambria" panose="02040503050406030204" pitchFamily="18" charset="0"/>
            </a:endParaRPr>
          </a:p>
          <a:p>
            <a:endParaRPr lang="en-US" sz="200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A52DD53C-A6BD-46C7-A952-2EB2B72E5401}"/>
              </a:ext>
            </a:extLst>
          </p:cNvPr>
          <p:cNvPicPr>
            <a:picLocks noChangeAspect="1"/>
          </p:cNvPicPr>
          <p:nvPr/>
        </p:nvPicPr>
        <p:blipFill>
          <a:blip r:embed="rId2"/>
          <a:stretch>
            <a:fillRect/>
          </a:stretch>
        </p:blipFill>
        <p:spPr>
          <a:xfrm>
            <a:off x="5295320" y="3182275"/>
            <a:ext cx="6253212" cy="1563303"/>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80033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DE95C-E847-49D9-B55E-692E389CD887}"/>
              </a:ext>
            </a:extLst>
          </p:cNvPr>
          <p:cNvSpPr>
            <a:spLocks noGrp="1"/>
          </p:cNvSpPr>
          <p:nvPr>
            <p:ph type="title"/>
          </p:nvPr>
        </p:nvSpPr>
        <p:spPr>
          <a:xfrm>
            <a:off x="524741" y="620392"/>
            <a:ext cx="3808268" cy="5504688"/>
          </a:xfrm>
        </p:spPr>
        <p:txBody>
          <a:bodyPr>
            <a:normAutofit/>
          </a:bodyPr>
          <a:lstStyle/>
          <a:p>
            <a:r>
              <a:rPr lang="en-US" sz="5100" b="1" i="0">
                <a:solidFill>
                  <a:schemeClr val="accent5"/>
                </a:solidFill>
                <a:effectLst/>
                <a:latin typeface="Helvetica Neue"/>
              </a:rPr>
              <a:t>Eliminating the Need for an External Database</a:t>
            </a:r>
            <a:endParaRPr lang="en-US" sz="5100">
              <a:solidFill>
                <a:schemeClr val="accent5"/>
              </a:solidFill>
            </a:endParaRPr>
          </a:p>
        </p:txBody>
      </p:sp>
      <p:graphicFrame>
        <p:nvGraphicFramePr>
          <p:cNvPr id="5" name="Content Placeholder 2">
            <a:extLst>
              <a:ext uri="{FF2B5EF4-FFF2-40B4-BE49-F238E27FC236}">
                <a16:creationId xmlns:a16="http://schemas.microsoft.com/office/drawing/2014/main" id="{123F78C3-F0DB-600E-32AE-4F4AB974D2FF}"/>
              </a:ext>
            </a:extLst>
          </p:cNvPr>
          <p:cNvGraphicFramePr>
            <a:graphicFrameLocks noGrp="1"/>
          </p:cNvGraphicFramePr>
          <p:nvPr>
            <p:ph idx="1"/>
            <p:extLst>
              <p:ext uri="{D42A27DB-BD31-4B8C-83A1-F6EECF244321}">
                <p14:modId xmlns:p14="http://schemas.microsoft.com/office/powerpoint/2010/main" val="3170987189"/>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1937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11254-4AA2-43A6-907F-DA155C088B67}"/>
              </a:ext>
            </a:extLst>
          </p:cNvPr>
          <p:cNvSpPr>
            <a:spLocks noGrp="1"/>
          </p:cNvSpPr>
          <p:nvPr>
            <p:ph type="title"/>
          </p:nvPr>
        </p:nvSpPr>
        <p:spPr>
          <a:xfrm>
            <a:off x="648929" y="629266"/>
            <a:ext cx="3667039" cy="5506358"/>
          </a:xfrm>
        </p:spPr>
        <p:txBody>
          <a:bodyPr>
            <a:normAutofit/>
          </a:bodyPr>
          <a:lstStyle/>
          <a:p>
            <a:r>
              <a:rPr lang="en-US" sz="4000" b="1" i="0">
                <a:effectLst/>
                <a:latin typeface="Helvetica Neue"/>
              </a:rPr>
              <a:t>Making a Kafka Streams Application Queryable</a:t>
            </a:r>
            <a:br>
              <a:rPr lang="en-US" sz="4000" b="1" i="0">
                <a:effectLst/>
                <a:latin typeface="Helvetica Neue"/>
              </a:rPr>
            </a:br>
            <a:endParaRPr lang="en-US" sz="4000"/>
          </a:p>
        </p:txBody>
      </p:sp>
      <p:sp>
        <p:nvSpPr>
          <p:cNvPr id="9" name="Rectangle 8">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35C40A6-7676-654E-E794-6B1AAAC4E70E}"/>
              </a:ext>
            </a:extLst>
          </p:cNvPr>
          <p:cNvGraphicFramePr>
            <a:graphicFrameLocks noGrp="1"/>
          </p:cNvGraphicFramePr>
          <p:nvPr>
            <p:ph idx="1"/>
            <p:extLst>
              <p:ext uri="{D42A27DB-BD31-4B8C-83A1-F6EECF244321}">
                <p14:modId xmlns:p14="http://schemas.microsoft.com/office/powerpoint/2010/main" val="2160707844"/>
              </p:ext>
            </p:extLst>
          </p:nvPr>
        </p:nvGraphicFramePr>
        <p:xfrm>
          <a:off x="5285232" y="722376"/>
          <a:ext cx="6263640" cy="5413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0082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363D-0CF3-4BC7-961A-745E42C491B7}"/>
              </a:ext>
            </a:extLst>
          </p:cNvPr>
          <p:cNvSpPr>
            <a:spLocks noGrp="1"/>
          </p:cNvSpPr>
          <p:nvPr>
            <p:ph type="title"/>
          </p:nvPr>
        </p:nvSpPr>
        <p:spPr>
          <a:xfrm>
            <a:off x="648929" y="629266"/>
            <a:ext cx="3667039" cy="5506358"/>
          </a:xfrm>
        </p:spPr>
        <p:txBody>
          <a:bodyPr>
            <a:normAutofit/>
          </a:bodyPr>
          <a:lstStyle/>
          <a:p>
            <a:r>
              <a:rPr lang="en-US" sz="4000" b="1" i="0">
                <a:effectLst/>
                <a:latin typeface="Helvetica Neue"/>
              </a:rPr>
              <a:t>Querying Local State Stores</a:t>
            </a:r>
            <a:br>
              <a:rPr lang="en-US" sz="4000" b="1" i="0">
                <a:effectLst/>
                <a:latin typeface="Helvetica Neue"/>
              </a:rPr>
            </a:br>
            <a:endParaRPr lang="en-US" sz="4000"/>
          </a:p>
        </p:txBody>
      </p:sp>
      <p:sp>
        <p:nvSpPr>
          <p:cNvPr id="9" name="Rectangle 8">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2DE91BF-7EFD-B2D0-46AF-208ECCA17795}"/>
              </a:ext>
            </a:extLst>
          </p:cNvPr>
          <p:cNvGraphicFramePr>
            <a:graphicFrameLocks noGrp="1"/>
          </p:cNvGraphicFramePr>
          <p:nvPr>
            <p:ph idx="1"/>
            <p:extLst>
              <p:ext uri="{D42A27DB-BD31-4B8C-83A1-F6EECF244321}">
                <p14:modId xmlns:p14="http://schemas.microsoft.com/office/powerpoint/2010/main" val="1911424528"/>
              </p:ext>
            </p:extLst>
          </p:nvPr>
        </p:nvGraphicFramePr>
        <p:xfrm>
          <a:off x="5285232" y="722376"/>
          <a:ext cx="6263640" cy="5413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5168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8C1B738-E71C-4FBC-B634-F30F345066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88558" y="457200"/>
            <a:ext cx="9214884"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613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086356B-FB74-4537-9188-6A216E57086B}"/>
              </a:ext>
            </a:extLst>
          </p:cNvPr>
          <p:cNvSpPr>
            <a:spLocks noGrp="1"/>
          </p:cNvSpPr>
          <p:nvPr>
            <p:ph type="title"/>
          </p:nvPr>
        </p:nvSpPr>
        <p:spPr>
          <a:xfrm>
            <a:off x="934872" y="982272"/>
            <a:ext cx="3388419" cy="4560970"/>
          </a:xfrm>
        </p:spPr>
        <p:txBody>
          <a:bodyPr>
            <a:normAutofit/>
          </a:bodyPr>
          <a:lstStyle/>
          <a:p>
            <a:r>
              <a:rPr lang="en-US" sz="4000" b="1" i="0">
                <a:solidFill>
                  <a:srgbClr val="FFFFFF"/>
                </a:solidFill>
                <a:effectLst/>
                <a:latin typeface="Helvetica Neue"/>
              </a:rPr>
              <a:t>Querying Local State Stores</a:t>
            </a:r>
            <a:endParaRPr lang="en-US" sz="4000">
              <a:solidFill>
                <a:srgbClr val="FFFFFF"/>
              </a:solidFill>
            </a:endParaRP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8FD434B9-FCD1-4522-978C-7AEDB8FEF1E3}"/>
              </a:ext>
            </a:extLst>
          </p:cNvPr>
          <p:cNvSpPr>
            <a:spLocks noGrp="1"/>
          </p:cNvSpPr>
          <p:nvPr>
            <p:ph idx="1"/>
          </p:nvPr>
        </p:nvSpPr>
        <p:spPr>
          <a:xfrm>
            <a:off x="5221862" y="1719618"/>
            <a:ext cx="5948831" cy="4334629"/>
          </a:xfrm>
        </p:spPr>
        <p:txBody>
          <a:bodyPr anchor="ctr">
            <a:normAutofit/>
          </a:bodyPr>
          <a:lstStyle/>
          <a:p>
            <a:r>
              <a:rPr lang="en-US" sz="2400" b="1" dirty="0">
                <a:solidFill>
                  <a:srgbClr val="FEFFFF"/>
                </a:solidFill>
              </a:rPr>
              <a:t>The example below has a KStream of textLines and it further creates a key-value store named "CountsKeyValueStore" which will be responsible for holding the latest count for any word that is found on the topic "word-count-input."</a:t>
            </a:r>
          </a:p>
        </p:txBody>
      </p:sp>
    </p:spTree>
    <p:extLst>
      <p:ext uri="{BB962C8B-B14F-4D97-AF65-F5344CB8AC3E}">
        <p14:creationId xmlns:p14="http://schemas.microsoft.com/office/powerpoint/2010/main" val="3252214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B5554-E6CA-4B58-BDAD-9EE3D6485AA1}"/>
              </a:ext>
            </a:extLst>
          </p:cNvPr>
          <p:cNvSpPr>
            <a:spLocks noGrp="1"/>
          </p:cNvSpPr>
          <p:nvPr>
            <p:ph type="title"/>
          </p:nvPr>
        </p:nvSpPr>
        <p:spPr>
          <a:xfrm>
            <a:off x="4965430" y="629268"/>
            <a:ext cx="6586491" cy="1286160"/>
          </a:xfrm>
        </p:spPr>
        <p:txBody>
          <a:bodyPr anchor="b">
            <a:normAutofit/>
          </a:bodyPr>
          <a:lstStyle/>
          <a:p>
            <a:r>
              <a:rPr lang="en-US" b="1"/>
              <a:t>Discussion</a:t>
            </a:r>
          </a:p>
        </p:txBody>
      </p:sp>
      <p:sp>
        <p:nvSpPr>
          <p:cNvPr id="3" name="Content Placeholder 2">
            <a:extLst>
              <a:ext uri="{FF2B5EF4-FFF2-40B4-BE49-F238E27FC236}">
                <a16:creationId xmlns:a16="http://schemas.microsoft.com/office/drawing/2014/main" id="{4DAAF57C-C694-4320-A3B3-D64D9DC96B29}"/>
              </a:ext>
            </a:extLst>
          </p:cNvPr>
          <p:cNvSpPr>
            <a:spLocks noGrp="1"/>
          </p:cNvSpPr>
          <p:nvPr>
            <p:ph idx="1"/>
          </p:nvPr>
        </p:nvSpPr>
        <p:spPr>
          <a:xfrm>
            <a:off x="4965431" y="2438400"/>
            <a:ext cx="6586489" cy="3785419"/>
          </a:xfrm>
        </p:spPr>
        <p:txBody>
          <a:bodyPr>
            <a:normAutofit/>
          </a:bodyPr>
          <a:lstStyle/>
          <a:p>
            <a:r>
              <a:rPr lang="en-US" sz="1700" b="1" i="0">
                <a:effectLst/>
                <a:latin typeface="Noto Sans" panose="020B0502040504020204" pitchFamily="34" charset="0"/>
              </a:rPr>
              <a:t>Primary</a:t>
            </a:r>
            <a:r>
              <a:rPr lang="en-US" sz="1700" b="0" i="0">
                <a:effectLst/>
                <a:latin typeface="Noto Sans" panose="020B0502040504020204" pitchFamily="34" charset="0"/>
              </a:rPr>
              <a:t> </a:t>
            </a:r>
            <a:r>
              <a:rPr lang="en-US" sz="1700" b="1" i="0">
                <a:effectLst/>
                <a:latin typeface="Noto Sans" panose="020B0502040504020204" pitchFamily="34" charset="0"/>
              </a:rPr>
              <a:t>Response:</a:t>
            </a:r>
            <a:r>
              <a:rPr lang="en-US" sz="1700" b="0" i="0">
                <a:effectLst/>
                <a:latin typeface="Noto Sans" panose="020B0502040504020204" pitchFamily="34" charset="0"/>
              </a:rPr>
              <a:t> Within the Discussion Board area, write 300-500 words that respond to the following questions with your thoughts, ideas, and comments. This will be the foundation for future discussions by your classmates. Be substantive and clear and use examples to reinforce your ideas.</a:t>
            </a:r>
          </a:p>
          <a:p>
            <a:r>
              <a:rPr lang="en-US" sz="1700" b="0" i="0">
                <a:effectLst/>
                <a:latin typeface="Noto Sans" panose="020B0502040504020204" pitchFamily="34" charset="0"/>
              </a:rPr>
              <a:t>For this Discussion Board, please complete the following:</a:t>
            </a:r>
          </a:p>
          <a:p>
            <a:r>
              <a:rPr lang="en-US" sz="1700" b="0" i="0">
                <a:effectLst/>
                <a:latin typeface="Noto Sans" panose="020B0502040504020204" pitchFamily="34" charset="0"/>
              </a:rPr>
              <a:t>The term </a:t>
            </a:r>
            <a:r>
              <a:rPr lang="en-US" sz="1700" b="0" i="1">
                <a:effectLst/>
                <a:latin typeface="Noto Sans" panose="020B0502040504020204" pitchFamily="34" charset="0"/>
              </a:rPr>
              <a:t>data lake</a:t>
            </a:r>
            <a:r>
              <a:rPr lang="en-US" sz="1700" b="0" i="0">
                <a:effectLst/>
                <a:latin typeface="Noto Sans" panose="020B0502040504020204" pitchFamily="34" charset="0"/>
              </a:rPr>
              <a:t> emerged to represent the ability to store large amounts of data in a low-cost data storage architecture such as Hadoop. Then, once stored, the data could be "fished out" as needed for various purposes. For this activity, you will research big data architectures that enable data lakes.</a:t>
            </a:r>
          </a:p>
          <a:p>
            <a:endParaRPr lang="en-US" sz="1700"/>
          </a:p>
        </p:txBody>
      </p:sp>
      <p:pic>
        <p:nvPicPr>
          <p:cNvPr id="14" name="Picture 13" descr="Question mark on green pastel background">
            <a:extLst>
              <a:ext uri="{FF2B5EF4-FFF2-40B4-BE49-F238E27FC236}">
                <a16:creationId xmlns:a16="http://schemas.microsoft.com/office/drawing/2014/main" id="{269D34AF-36A2-4AED-A0D5-A3CDBDE5F98D}"/>
              </a:ext>
            </a:extLst>
          </p:cNvPr>
          <p:cNvPicPr>
            <a:picLocks noChangeAspect="1"/>
          </p:cNvPicPr>
          <p:nvPr/>
        </p:nvPicPr>
        <p:blipFill rotWithShape="1">
          <a:blip r:embed="rId2"/>
          <a:srcRect l="44648" r="4656"/>
          <a:stretch/>
        </p:blipFill>
        <p:spPr>
          <a:xfrm>
            <a:off x="20" y="10"/>
            <a:ext cx="4635571" cy="6857990"/>
          </a:xfrm>
          <a:prstGeom prst="rect">
            <a:avLst/>
          </a:prstGeom>
          <a:effectLst/>
        </p:spPr>
      </p:pic>
      <p:cxnSp>
        <p:nvCxnSpPr>
          <p:cNvPr id="18" name="Straight Connector 17">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8919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055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2CD4-1CDD-460E-9C4E-87CD263F3833}"/>
              </a:ext>
            </a:extLst>
          </p:cNvPr>
          <p:cNvSpPr>
            <a:spLocks noGrp="1"/>
          </p:cNvSpPr>
          <p:nvPr>
            <p:ph type="title"/>
          </p:nvPr>
        </p:nvSpPr>
        <p:spPr>
          <a:xfrm>
            <a:off x="4965430" y="629268"/>
            <a:ext cx="6586491" cy="1286160"/>
          </a:xfrm>
        </p:spPr>
        <p:txBody>
          <a:bodyPr anchor="b">
            <a:normAutofit/>
          </a:bodyPr>
          <a:lstStyle/>
          <a:p>
            <a:r>
              <a:rPr lang="en-US" sz="4100" b="1" i="0">
                <a:effectLst/>
                <a:latin typeface="Helvetica Neue"/>
              </a:rPr>
              <a:t>Querying Local State Stores</a:t>
            </a:r>
            <a:endParaRPr lang="en-US" sz="4100"/>
          </a:p>
        </p:txBody>
      </p:sp>
      <p:sp>
        <p:nvSpPr>
          <p:cNvPr id="3" name="Content Placeholder 2">
            <a:extLst>
              <a:ext uri="{FF2B5EF4-FFF2-40B4-BE49-F238E27FC236}">
                <a16:creationId xmlns:a16="http://schemas.microsoft.com/office/drawing/2014/main" id="{C322B5D8-8295-482A-9B0F-967A4FA36CFD}"/>
              </a:ext>
            </a:extLst>
          </p:cNvPr>
          <p:cNvSpPr>
            <a:spLocks noGrp="1"/>
          </p:cNvSpPr>
          <p:nvPr>
            <p:ph idx="1"/>
          </p:nvPr>
        </p:nvSpPr>
        <p:spPr>
          <a:xfrm>
            <a:off x="4965431" y="2438400"/>
            <a:ext cx="6586489" cy="3785419"/>
          </a:xfrm>
        </p:spPr>
        <p:txBody>
          <a:bodyPr>
            <a:normAutofit/>
          </a:bodyPr>
          <a:lstStyle/>
          <a:p>
            <a:r>
              <a:rPr lang="en-US" sz="1700"/>
              <a:t>// Define the processing topology (here: WordCount)</a:t>
            </a:r>
          </a:p>
          <a:p>
            <a:r>
              <a:rPr lang="en-US" sz="1700"/>
              <a:t>KGroupedStream&amp;amp;amp;amp;amp;amp;lt;String, </a:t>
            </a:r>
          </a:p>
          <a:p>
            <a:r>
              <a:rPr lang="en-US" sz="1700"/>
              <a:t>String&amp;amp;amp;amp;amp;amp;gt; groupedByWord = textLines  </a:t>
            </a:r>
          </a:p>
          <a:p>
            <a:r>
              <a:rPr lang="en-US" sz="1700"/>
              <a:t>.flatMapValues(value -&amp;amp;amp;amp;amp;amp;gt; Arrays.asList(value.toLowerCase().split("\\W+")))  </a:t>
            </a:r>
          </a:p>
          <a:p>
            <a:r>
              <a:rPr lang="en-US" sz="1700"/>
              <a:t>.groupBy((key, word) -&amp;amp;amp;amp;amp;amp;gt; word, Serialized</a:t>
            </a:r>
          </a:p>
          <a:p>
            <a:r>
              <a:rPr lang="en-US" sz="1700"/>
              <a:t>.with(stringSerde, stringSerde));// Create a key-value store named "CountsKeyValueStore" for all the word countsgroupedByWord.count(Materialized.&amp;amp;amp;amp;amp;amp;lt;String, String, KeyValueStore&amp;amp;amp;amp;amp;amp;lt;Bytes, byte[]&amp;amp;amp;amp;amp;amp;gt;as("CountsKeyValueStore"));// Start an instance of the topologyKafkaStreams streams = new KafkaStreams(builder, config);streams.start();</a:t>
            </a:r>
          </a:p>
        </p:txBody>
      </p:sp>
      <p:pic>
        <p:nvPicPr>
          <p:cNvPr id="5" name="Picture 4">
            <a:extLst>
              <a:ext uri="{FF2B5EF4-FFF2-40B4-BE49-F238E27FC236}">
                <a16:creationId xmlns:a16="http://schemas.microsoft.com/office/drawing/2014/main" id="{553BDA06-557A-E48E-50A4-E36B6C6A9034}"/>
              </a:ext>
            </a:extLst>
          </p:cNvPr>
          <p:cNvPicPr>
            <a:picLocks noChangeAspect="1"/>
          </p:cNvPicPr>
          <p:nvPr/>
        </p:nvPicPr>
        <p:blipFill rotWithShape="1">
          <a:blip r:embed="rId2"/>
          <a:srcRect l="13784" r="48194"/>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59B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596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7D972-4DB0-49FE-8CB2-FEB532C30BFE}"/>
              </a:ext>
            </a:extLst>
          </p:cNvPr>
          <p:cNvSpPr>
            <a:spLocks noGrp="1"/>
          </p:cNvSpPr>
          <p:nvPr>
            <p:ph type="title"/>
          </p:nvPr>
        </p:nvSpPr>
        <p:spPr>
          <a:xfrm>
            <a:off x="4965430" y="629266"/>
            <a:ext cx="6586491" cy="1676603"/>
          </a:xfrm>
        </p:spPr>
        <p:txBody>
          <a:bodyPr>
            <a:normAutofit/>
          </a:bodyPr>
          <a:lstStyle/>
          <a:p>
            <a:r>
              <a:rPr lang="en-US" sz="5400" b="1" i="0">
                <a:effectLst/>
                <a:latin typeface="Helvetica Neue"/>
              </a:rPr>
              <a:t>Querying Local State Stores</a:t>
            </a:r>
            <a:endParaRPr lang="en-US" sz="5400"/>
          </a:p>
        </p:txBody>
      </p:sp>
      <p:sp>
        <p:nvSpPr>
          <p:cNvPr id="3" name="Content Placeholder 2">
            <a:extLst>
              <a:ext uri="{FF2B5EF4-FFF2-40B4-BE49-F238E27FC236}">
                <a16:creationId xmlns:a16="http://schemas.microsoft.com/office/drawing/2014/main" id="{2A4FC664-FB92-4A64-8833-06395B42C2AE}"/>
              </a:ext>
            </a:extLst>
          </p:cNvPr>
          <p:cNvSpPr>
            <a:spLocks noGrp="1"/>
          </p:cNvSpPr>
          <p:nvPr>
            <p:ph idx="1"/>
          </p:nvPr>
        </p:nvSpPr>
        <p:spPr>
          <a:xfrm>
            <a:off x="4965431" y="2438400"/>
            <a:ext cx="6586489" cy="3785419"/>
          </a:xfrm>
        </p:spPr>
        <p:txBody>
          <a:bodyPr>
            <a:normAutofit/>
          </a:bodyPr>
          <a:lstStyle/>
          <a:p>
            <a:r>
              <a:rPr lang="en-US" sz="2400"/>
              <a:t>After the application has started, you can query the "CountsKeyValueStore" using the ReadOnlyKeyValueStore API. It can be done in the following manner:</a:t>
            </a:r>
          </a:p>
          <a:p>
            <a:endParaRPr lang="en-US" sz="2400"/>
          </a:p>
          <a:p>
            <a:r>
              <a:rPr lang="en-US" sz="2400">
                <a:highlight>
                  <a:srgbClr val="FFFF00"/>
                </a:highlight>
              </a:rPr>
              <a:t>1// Get the key-value store CountsKeyValueStore</a:t>
            </a:r>
          </a:p>
          <a:p>
            <a:r>
              <a:rPr lang="en-US" sz="2400">
                <a:highlight>
                  <a:srgbClr val="FFFF00"/>
                </a:highlight>
              </a:rPr>
              <a:t>2ReadOnlyKeyValueStore keyValueStore =</a:t>
            </a:r>
          </a:p>
          <a:p>
            <a:r>
              <a:rPr lang="en-US" sz="2400">
                <a:highlight>
                  <a:srgbClr val="FFFF00"/>
                </a:highlight>
              </a:rPr>
              <a:t>3streams.store("CountsKeyValueStore", QueryableStoreTypes.keyValueStore());</a:t>
            </a:r>
          </a:p>
        </p:txBody>
      </p:sp>
      <p:pic>
        <p:nvPicPr>
          <p:cNvPr id="5" name="Picture 4" descr="Piles of paperwork">
            <a:extLst>
              <a:ext uri="{FF2B5EF4-FFF2-40B4-BE49-F238E27FC236}">
                <a16:creationId xmlns:a16="http://schemas.microsoft.com/office/drawing/2014/main" id="{FE04FCAD-F031-78DE-0133-117E55954FAF}"/>
              </a:ext>
            </a:extLst>
          </p:cNvPr>
          <p:cNvPicPr>
            <a:picLocks noChangeAspect="1"/>
          </p:cNvPicPr>
          <p:nvPr/>
        </p:nvPicPr>
        <p:blipFill rotWithShape="1">
          <a:blip r:embed="rId2"/>
          <a:srcRect l="27200" r="22104"/>
          <a:stretch/>
        </p:blipFill>
        <p:spPr>
          <a:xfrm>
            <a:off x="20" y="10"/>
            <a:ext cx="4635571" cy="6857990"/>
          </a:xfrm>
          <a:prstGeom prst="rect">
            <a:avLst/>
          </a:prstGeom>
          <a:effectLst/>
        </p:spPr>
      </p:pic>
    </p:spTree>
    <p:extLst>
      <p:ext uri="{BB962C8B-B14F-4D97-AF65-F5344CB8AC3E}">
        <p14:creationId xmlns:p14="http://schemas.microsoft.com/office/powerpoint/2010/main" val="2821945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580BE-E336-418E-A78B-156E78A53563}"/>
              </a:ext>
            </a:extLst>
          </p:cNvPr>
          <p:cNvSpPr>
            <a:spLocks noGrp="1"/>
          </p:cNvSpPr>
          <p:nvPr>
            <p:ph type="title"/>
          </p:nvPr>
        </p:nvSpPr>
        <p:spPr>
          <a:xfrm>
            <a:off x="648929" y="629266"/>
            <a:ext cx="3505495" cy="1622321"/>
          </a:xfrm>
        </p:spPr>
        <p:txBody>
          <a:bodyPr>
            <a:normAutofit/>
          </a:bodyPr>
          <a:lstStyle/>
          <a:p>
            <a:r>
              <a:rPr lang="en-US" sz="3100" b="1" i="0">
                <a:effectLst/>
                <a:latin typeface="Helvetica Neue"/>
              </a:rPr>
              <a:t>Querying Remote State Stores</a:t>
            </a:r>
            <a:br>
              <a:rPr lang="en-US" sz="3100" b="1" i="0">
                <a:effectLst/>
                <a:latin typeface="Helvetica Neue"/>
              </a:rPr>
            </a:br>
            <a:endParaRPr lang="en-US" sz="3100"/>
          </a:p>
        </p:txBody>
      </p:sp>
      <p:sp>
        <p:nvSpPr>
          <p:cNvPr id="3" name="Content Placeholder 2">
            <a:extLst>
              <a:ext uri="{FF2B5EF4-FFF2-40B4-BE49-F238E27FC236}">
                <a16:creationId xmlns:a16="http://schemas.microsoft.com/office/drawing/2014/main" id="{6F0F46E4-4262-4CAB-A1EB-DC2CD6116420}"/>
              </a:ext>
            </a:extLst>
          </p:cNvPr>
          <p:cNvSpPr>
            <a:spLocks noGrp="1"/>
          </p:cNvSpPr>
          <p:nvPr>
            <p:ph idx="1"/>
          </p:nvPr>
        </p:nvSpPr>
        <p:spPr>
          <a:xfrm>
            <a:off x="648931" y="2438400"/>
            <a:ext cx="3505494" cy="3785419"/>
          </a:xfrm>
        </p:spPr>
        <p:txBody>
          <a:bodyPr>
            <a:normAutofit/>
          </a:bodyPr>
          <a:lstStyle/>
          <a:p>
            <a:r>
              <a:rPr lang="en-US" sz="2000" b="1" i="0" dirty="0">
                <a:effectLst/>
                <a:latin typeface="Cambria" panose="02040503050406030204" pitchFamily="18" charset="0"/>
              </a:rPr>
              <a:t>To query remote states for the entire app, you must expose the application's full state to other applications, including applications that are running on different machines.</a:t>
            </a:r>
          </a:p>
          <a:p>
            <a:endParaRPr lang="en-US" sz="2000" dirty="0"/>
          </a:p>
        </p:txBody>
      </p:sp>
      <p:sp>
        <p:nvSpPr>
          <p:cNvPr id="4103" name="Rectangle 410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D6113DF8-1D35-41D5-8D3A-97E5C8BF627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621578"/>
            <a:ext cx="6019331" cy="361159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5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4F806-D51B-4FDD-986C-8D29145807CB}"/>
              </a:ext>
            </a:extLst>
          </p:cNvPr>
          <p:cNvSpPr>
            <a:spLocks noGrp="1"/>
          </p:cNvSpPr>
          <p:nvPr>
            <p:ph type="title"/>
          </p:nvPr>
        </p:nvSpPr>
        <p:spPr>
          <a:xfrm>
            <a:off x="4965430" y="629268"/>
            <a:ext cx="6586491" cy="1286160"/>
          </a:xfrm>
        </p:spPr>
        <p:txBody>
          <a:bodyPr anchor="b">
            <a:normAutofit/>
          </a:bodyPr>
          <a:lstStyle/>
          <a:p>
            <a:r>
              <a:rPr lang="en-US" sz="2400" b="1" i="0">
                <a:effectLst/>
                <a:latin typeface="Cambria" panose="02040503050406030204" pitchFamily="18" charset="0"/>
              </a:rPr>
              <a:t>Below are the steps needed to query remote state stores and make the full state of the stream processing application quarriable:</a:t>
            </a:r>
            <a:endParaRPr lang="en-US" sz="2400" b="1" dirty="0"/>
          </a:p>
        </p:txBody>
      </p:sp>
      <p:sp>
        <p:nvSpPr>
          <p:cNvPr id="3" name="Content Placeholder 2">
            <a:extLst>
              <a:ext uri="{FF2B5EF4-FFF2-40B4-BE49-F238E27FC236}">
                <a16:creationId xmlns:a16="http://schemas.microsoft.com/office/drawing/2014/main" id="{FCF2CACC-C6D9-4C25-A68E-746DD52F9DE9}"/>
              </a:ext>
            </a:extLst>
          </p:cNvPr>
          <p:cNvSpPr>
            <a:spLocks noGrp="1"/>
          </p:cNvSpPr>
          <p:nvPr>
            <p:ph idx="1"/>
          </p:nvPr>
        </p:nvSpPr>
        <p:spPr>
          <a:xfrm>
            <a:off x="4965431" y="2438400"/>
            <a:ext cx="6586489" cy="3785419"/>
          </a:xfrm>
        </p:spPr>
        <p:txBody>
          <a:bodyPr>
            <a:normAutofit/>
          </a:bodyPr>
          <a:lstStyle/>
          <a:p>
            <a:pPr>
              <a:buFont typeface="Arial" panose="020B0604020202020204" pitchFamily="34" charset="0"/>
              <a:buChar char="•"/>
            </a:pPr>
            <a:r>
              <a:rPr lang="en-US" sz="2000" b="1" i="0">
                <a:effectLst/>
                <a:latin typeface="Helvetica Neue"/>
              </a:rPr>
              <a:t>Add an RPC Layer to Your Application</a:t>
            </a:r>
          </a:p>
          <a:p>
            <a:pPr marL="742950" lvl="1" indent="-285750">
              <a:buFont typeface="Arial" panose="020B0604020202020204" pitchFamily="34" charset="0"/>
              <a:buChar char="•"/>
            </a:pPr>
            <a:r>
              <a:rPr lang="en-US" sz="2000" b="1" i="0">
                <a:effectLst/>
                <a:latin typeface="Cambria" panose="02040503050406030204" pitchFamily="18" charset="0"/>
              </a:rPr>
              <a:t>This helps the instances of your application to interact via the network.</a:t>
            </a:r>
          </a:p>
          <a:p>
            <a:pPr marL="742950" lvl="1" indent="-285750">
              <a:buFont typeface="Arial" panose="020B0604020202020204" pitchFamily="34" charset="0"/>
              <a:buChar char="•"/>
            </a:pPr>
            <a:r>
              <a:rPr lang="en-US" sz="2000" b="1" i="0">
                <a:effectLst/>
                <a:latin typeface="Cambria" panose="02040503050406030204" pitchFamily="18" charset="0"/>
              </a:rPr>
              <a:t>The RPC layer should be embedded within the Kafka Streams application and expose an endpoint through which application instances and applications can connect to it.</a:t>
            </a:r>
          </a:p>
          <a:p>
            <a:endParaRPr lang="en-US" sz="2000"/>
          </a:p>
        </p:txBody>
      </p:sp>
      <p:pic>
        <p:nvPicPr>
          <p:cNvPr id="5" name="Picture 4" descr="Person watching empty phone">
            <a:extLst>
              <a:ext uri="{FF2B5EF4-FFF2-40B4-BE49-F238E27FC236}">
                <a16:creationId xmlns:a16="http://schemas.microsoft.com/office/drawing/2014/main" id="{F4AD9D80-AEB6-76D8-EAAF-B1BC52F28013}"/>
              </a:ext>
            </a:extLst>
          </p:cNvPr>
          <p:cNvPicPr>
            <a:picLocks noChangeAspect="1"/>
          </p:cNvPicPr>
          <p:nvPr/>
        </p:nvPicPr>
        <p:blipFill rotWithShape="1">
          <a:blip r:embed="rId2"/>
          <a:srcRect l="43020" r="11861"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DEB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642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B79F-26AA-4765-82AE-A26BA99A95C7}"/>
              </a:ext>
            </a:extLst>
          </p:cNvPr>
          <p:cNvSpPr>
            <a:spLocks noGrp="1"/>
          </p:cNvSpPr>
          <p:nvPr>
            <p:ph type="title"/>
          </p:nvPr>
        </p:nvSpPr>
        <p:spPr>
          <a:xfrm>
            <a:off x="4965430" y="629268"/>
            <a:ext cx="6586491" cy="1286160"/>
          </a:xfrm>
        </p:spPr>
        <p:txBody>
          <a:bodyPr anchor="b">
            <a:normAutofit/>
          </a:bodyPr>
          <a:lstStyle/>
          <a:p>
            <a:r>
              <a:rPr lang="en-US" sz="3700" b="1" i="0">
                <a:effectLst/>
                <a:latin typeface="Helvetica Neue"/>
              </a:rPr>
              <a:t>Expose the RPC Endpoints</a:t>
            </a:r>
            <a:br>
              <a:rPr lang="en-US" sz="3700" b="1" i="0">
                <a:effectLst/>
                <a:latin typeface="Helvetica Neue"/>
              </a:rPr>
            </a:br>
            <a:endParaRPr lang="en-US" sz="3700"/>
          </a:p>
        </p:txBody>
      </p:sp>
      <p:sp>
        <p:nvSpPr>
          <p:cNvPr id="3" name="Content Placeholder 2">
            <a:extLst>
              <a:ext uri="{FF2B5EF4-FFF2-40B4-BE49-F238E27FC236}">
                <a16:creationId xmlns:a16="http://schemas.microsoft.com/office/drawing/2014/main" id="{82A3DCB9-2EA7-499A-863D-E22DB60D1ED1}"/>
              </a:ext>
            </a:extLst>
          </p:cNvPr>
          <p:cNvSpPr>
            <a:spLocks noGrp="1"/>
          </p:cNvSpPr>
          <p:nvPr>
            <p:ph idx="1"/>
          </p:nvPr>
        </p:nvSpPr>
        <p:spPr>
          <a:xfrm>
            <a:off x="4965431" y="2247903"/>
            <a:ext cx="6586489" cy="4343395"/>
          </a:xfrm>
        </p:spPr>
        <p:txBody>
          <a:bodyPr>
            <a:normAutofit/>
          </a:bodyPr>
          <a:lstStyle/>
          <a:p>
            <a:pPr marL="742950" lvl="1" indent="-285750">
              <a:buFont typeface="Arial" panose="020B0604020202020204" pitchFamily="34" charset="0"/>
              <a:buChar char="•"/>
            </a:pPr>
            <a:r>
              <a:rPr lang="en-US" sz="2000" b="1" i="0" dirty="0">
                <a:effectLst/>
                <a:latin typeface="Cambria" panose="02040503050406030204" pitchFamily="18" charset="0"/>
              </a:rPr>
              <a:t>To enable remote state store discovery in a distributed Kafka Streams application, you must expose the RPC endpoint of application instances using the </a:t>
            </a:r>
            <a:r>
              <a:rPr lang="en-US" sz="2000" b="1" i="1" dirty="0">
                <a:effectLst/>
                <a:latin typeface="Cambria" panose="02040503050406030204" pitchFamily="18" charset="0"/>
              </a:rPr>
              <a:t>application.server </a:t>
            </a:r>
            <a:r>
              <a:rPr lang="en-US" sz="2000" b="1" i="0" dirty="0">
                <a:effectLst/>
                <a:latin typeface="Cambria" panose="02040503050406030204" pitchFamily="18" charset="0"/>
              </a:rPr>
              <a:t>configuration setting of Kafka Streams.</a:t>
            </a:r>
          </a:p>
          <a:p>
            <a:pPr marL="742950" lvl="1" indent="-285750">
              <a:buFont typeface="Arial" panose="020B0604020202020204" pitchFamily="34" charset="0"/>
              <a:buChar char="•"/>
            </a:pPr>
            <a:endParaRPr lang="en-US" sz="2000" b="1" i="0" dirty="0">
              <a:effectLst/>
              <a:latin typeface="Cambria" panose="02040503050406030204" pitchFamily="18" charset="0"/>
            </a:endParaRPr>
          </a:p>
          <a:p>
            <a:pPr marL="742950" lvl="1" indent="-285750">
              <a:buFont typeface="Arial" panose="020B0604020202020204" pitchFamily="34" charset="0"/>
              <a:buChar char="•"/>
            </a:pPr>
            <a:r>
              <a:rPr lang="en-US" sz="2000" b="1" i="0" dirty="0">
                <a:effectLst/>
                <a:latin typeface="Cambria" panose="02040503050406030204" pitchFamily="18" charset="0"/>
              </a:rPr>
              <a:t>The value of this configuration property is unique for each instance of your application.</a:t>
            </a:r>
          </a:p>
          <a:p>
            <a:pPr marL="742950" lvl="1" indent="-285750">
              <a:buFont typeface="Arial" panose="020B0604020202020204" pitchFamily="34" charset="0"/>
              <a:buChar char="•"/>
            </a:pPr>
            <a:endParaRPr lang="en-US" sz="2000" b="1" i="0" dirty="0">
              <a:effectLst/>
              <a:latin typeface="Cambria" panose="02040503050406030204" pitchFamily="18" charset="0"/>
            </a:endParaRPr>
          </a:p>
          <a:p>
            <a:pPr marL="742950" lvl="1" indent="-285750">
              <a:buFont typeface="Arial" panose="020B0604020202020204" pitchFamily="34" charset="0"/>
              <a:buChar char="•"/>
            </a:pPr>
            <a:r>
              <a:rPr lang="en-US" sz="2000" b="1" i="0" dirty="0">
                <a:effectLst/>
                <a:latin typeface="Cambria" panose="02040503050406030204" pitchFamily="18" charset="0"/>
              </a:rPr>
              <a:t>It helps in keeping track of the RPC endpoint information for every instance of an application, its state stores, and assigned stream partitions through instances of </a:t>
            </a:r>
            <a:r>
              <a:rPr lang="en-US" sz="2000" b="1" i="0" dirty="0" err="1">
                <a:effectLst/>
                <a:latin typeface="Cambria" panose="02040503050406030204" pitchFamily="18" charset="0"/>
              </a:rPr>
              <a:t>StreamsMetadata</a:t>
            </a:r>
            <a:r>
              <a:rPr lang="en-US" sz="2000" b="1" i="0" dirty="0">
                <a:effectLst/>
                <a:latin typeface="Cambria" panose="02040503050406030204" pitchFamily="18" charset="0"/>
              </a:rPr>
              <a:t>.</a:t>
            </a:r>
          </a:p>
          <a:p>
            <a:endParaRPr lang="en-US" sz="2000" dirty="0"/>
          </a:p>
        </p:txBody>
      </p:sp>
      <p:pic>
        <p:nvPicPr>
          <p:cNvPr id="5" name="Picture 4">
            <a:extLst>
              <a:ext uri="{FF2B5EF4-FFF2-40B4-BE49-F238E27FC236}">
                <a16:creationId xmlns:a16="http://schemas.microsoft.com/office/drawing/2014/main" id="{1A05CECC-727A-CAC0-7946-9B3A79B8933D}"/>
              </a:ext>
            </a:extLst>
          </p:cNvPr>
          <p:cNvPicPr>
            <a:picLocks noChangeAspect="1"/>
          </p:cNvPicPr>
          <p:nvPr/>
        </p:nvPicPr>
        <p:blipFill rotWithShape="1">
          <a:blip r:embed="rId2"/>
          <a:srcRect l="16980" r="44999"/>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67FE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276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EB336-2D5B-40AD-A954-F5D2539DABFE}"/>
              </a:ext>
            </a:extLst>
          </p:cNvPr>
          <p:cNvSpPr>
            <a:spLocks noGrp="1"/>
          </p:cNvSpPr>
          <p:nvPr>
            <p:ph type="title"/>
          </p:nvPr>
        </p:nvSpPr>
        <p:spPr>
          <a:xfrm>
            <a:off x="4965430" y="629268"/>
            <a:ext cx="6586491" cy="1286160"/>
          </a:xfrm>
        </p:spPr>
        <p:txBody>
          <a:bodyPr anchor="b">
            <a:normAutofit/>
          </a:bodyPr>
          <a:lstStyle/>
          <a:p>
            <a:r>
              <a:rPr lang="en-US" sz="2800" b="1" i="0">
                <a:effectLst/>
                <a:latin typeface="Helvetica Neue"/>
              </a:rPr>
              <a:t>Discover Remote Application Instances and Their State Stores</a:t>
            </a:r>
            <a:br>
              <a:rPr lang="en-US" sz="2800" b="1" i="0">
                <a:effectLst/>
                <a:latin typeface="Helvetica Neue"/>
              </a:rPr>
            </a:br>
            <a:endParaRPr lang="en-US" sz="2800"/>
          </a:p>
        </p:txBody>
      </p:sp>
      <p:sp>
        <p:nvSpPr>
          <p:cNvPr id="3" name="Content Placeholder 2">
            <a:extLst>
              <a:ext uri="{FF2B5EF4-FFF2-40B4-BE49-F238E27FC236}">
                <a16:creationId xmlns:a16="http://schemas.microsoft.com/office/drawing/2014/main" id="{825E3265-F2E4-48E5-9A8E-CCA56E61F278}"/>
              </a:ext>
            </a:extLst>
          </p:cNvPr>
          <p:cNvSpPr>
            <a:spLocks noGrp="1"/>
          </p:cNvSpPr>
          <p:nvPr>
            <p:ph idx="1"/>
          </p:nvPr>
        </p:nvSpPr>
        <p:spPr>
          <a:xfrm>
            <a:off x="4965431" y="2438400"/>
            <a:ext cx="6586489" cy="3785419"/>
          </a:xfrm>
        </p:spPr>
        <p:txBody>
          <a:bodyPr>
            <a:normAutofit/>
          </a:bodyPr>
          <a:lstStyle/>
          <a:p>
            <a:pPr marL="742950" lvl="1" indent="-285750">
              <a:buFont typeface="Arial" panose="020B0604020202020204" pitchFamily="34" charset="0"/>
              <a:buChar char="•"/>
            </a:pPr>
            <a:r>
              <a:rPr lang="en-US" sz="2000" b="0" i="0" dirty="0">
                <a:effectLst/>
                <a:latin typeface="Cambria" panose="02040503050406030204" pitchFamily="18" charset="0"/>
              </a:rPr>
              <a:t>The RPC layer should discover remote application instances and their state stores and query locally available state stores to make the full state of your application quarriable.</a:t>
            </a:r>
          </a:p>
          <a:p>
            <a:pPr marL="742950" lvl="1" indent="-285750">
              <a:buFont typeface="Arial" panose="020B0604020202020204" pitchFamily="34" charset="0"/>
              <a:buChar char="•"/>
            </a:pPr>
            <a:endParaRPr lang="en-US" sz="2000" b="0" i="0" dirty="0">
              <a:effectLst/>
              <a:latin typeface="Cambria" panose="02040503050406030204" pitchFamily="18" charset="0"/>
            </a:endParaRPr>
          </a:p>
          <a:p>
            <a:pPr marL="742950" lvl="1" indent="-285750">
              <a:buFont typeface="Arial" panose="020B0604020202020204" pitchFamily="34" charset="0"/>
              <a:buChar char="•"/>
            </a:pPr>
            <a:r>
              <a:rPr lang="en-US" sz="2000" b="0" i="0" dirty="0">
                <a:effectLst/>
                <a:latin typeface="Cambria" panose="02040503050406030204" pitchFamily="18" charset="0"/>
              </a:rPr>
              <a:t>The remote application instances can forward queries to other app instances if a particular instance lacks the local data to respond to a query. The locally available state stores can directly respond to queries.</a:t>
            </a:r>
          </a:p>
          <a:p>
            <a:endParaRPr lang="en-US" sz="2000" dirty="0"/>
          </a:p>
        </p:txBody>
      </p:sp>
      <p:pic>
        <p:nvPicPr>
          <p:cNvPr id="5" name="Picture 4" descr="Abstract blurred background of department store">
            <a:extLst>
              <a:ext uri="{FF2B5EF4-FFF2-40B4-BE49-F238E27FC236}">
                <a16:creationId xmlns:a16="http://schemas.microsoft.com/office/drawing/2014/main" id="{35B81ED3-54D5-3E3B-E60E-9846E4C4F885}"/>
              </a:ext>
            </a:extLst>
          </p:cNvPr>
          <p:cNvPicPr>
            <a:picLocks noChangeAspect="1"/>
          </p:cNvPicPr>
          <p:nvPr/>
        </p:nvPicPr>
        <p:blipFill rotWithShape="1">
          <a:blip r:embed="rId2"/>
          <a:srcRect l="21484" r="33396"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39ACD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46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85F54E-02A3-4133-A803-57204051CFB9}"/>
              </a:ext>
            </a:extLst>
          </p:cNvPr>
          <p:cNvSpPr>
            <a:spLocks noGrp="1"/>
          </p:cNvSpPr>
          <p:nvPr>
            <p:ph type="title"/>
          </p:nvPr>
        </p:nvSpPr>
        <p:spPr>
          <a:xfrm>
            <a:off x="808638" y="386930"/>
            <a:ext cx="9236700" cy="1188950"/>
          </a:xfrm>
        </p:spPr>
        <p:txBody>
          <a:bodyPr anchor="b">
            <a:normAutofit/>
          </a:bodyPr>
          <a:lstStyle/>
          <a:p>
            <a:r>
              <a:rPr lang="en-US" sz="5400" b="1"/>
              <a:t>Discussion</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0CD1307-7B19-4590-A6FB-6B6E28452533}"/>
              </a:ext>
            </a:extLst>
          </p:cNvPr>
          <p:cNvSpPr>
            <a:spLocks noGrp="1"/>
          </p:cNvSpPr>
          <p:nvPr>
            <p:ph idx="1"/>
          </p:nvPr>
        </p:nvSpPr>
        <p:spPr>
          <a:xfrm>
            <a:off x="793660" y="2599509"/>
            <a:ext cx="10143668" cy="3435531"/>
          </a:xfrm>
        </p:spPr>
        <p:txBody>
          <a:bodyPr anchor="ctr">
            <a:normAutofit/>
          </a:bodyPr>
          <a:lstStyle/>
          <a:p>
            <a:r>
              <a:rPr lang="en-US" sz="2200" b="1" i="0">
                <a:effectLst/>
                <a:latin typeface="Noto Sans" panose="020B0502040504020204" pitchFamily="34" charset="0"/>
              </a:rPr>
              <a:t>An example of this can be seen in data regarding COVID-19. About COVID-19, imagine how much data are tracked and stored as big data on COVID-19 vaccines.</a:t>
            </a:r>
          </a:p>
          <a:p>
            <a:r>
              <a:rPr lang="en-US" sz="2200" b="1" i="0" u="sng">
                <a:effectLst/>
                <a:latin typeface="Noto Sans" panose="020B0502040504020204" pitchFamily="34" charset="0"/>
                <a:hlinkClick r:id="rId2"/>
              </a:rPr>
              <a:t>This article discusses the process of COVID-19 vaccines data.</a:t>
            </a:r>
            <a:endParaRPr lang="en-US" sz="2200" b="1" i="0">
              <a:effectLst/>
              <a:latin typeface="Noto Sans" panose="020B0502040504020204" pitchFamily="34" charset="0"/>
            </a:endParaRPr>
          </a:p>
          <a:p>
            <a:pPr>
              <a:buFont typeface="Arial" panose="020B0604020202020204" pitchFamily="34" charset="0"/>
              <a:buChar char="•"/>
            </a:pPr>
            <a:r>
              <a:rPr lang="en-US" sz="2200" b="1" i="0">
                <a:effectLst/>
                <a:latin typeface="Noto Sans" panose="020B0502040504020204" pitchFamily="34" charset="0"/>
              </a:rPr>
              <a:t>Based on the article and what you have learned about data lakes, data management, and data collection, what do you think a data lake for COVID-19 vaccine data looks like?</a:t>
            </a:r>
          </a:p>
          <a:p>
            <a:pPr>
              <a:buFont typeface="Arial" panose="020B0604020202020204" pitchFamily="34" charset="0"/>
              <a:buChar char="•"/>
            </a:pPr>
            <a:r>
              <a:rPr lang="en-US" sz="2200" b="1" i="0">
                <a:effectLst/>
                <a:latin typeface="Noto Sans" panose="020B0502040504020204" pitchFamily="34" charset="0"/>
              </a:rPr>
              <a:t>Share a security issue that may arise from all the nationwide data.</a:t>
            </a:r>
          </a:p>
          <a:p>
            <a:pPr>
              <a:buFont typeface="Arial" panose="020B0604020202020204" pitchFamily="34" charset="0"/>
              <a:buChar char="•"/>
            </a:pPr>
            <a:r>
              <a:rPr lang="en-US" sz="2200" b="1" i="0">
                <a:effectLst/>
                <a:latin typeface="Noto Sans" panose="020B0502040504020204" pitchFamily="34" charset="0"/>
              </a:rPr>
              <a:t>What could be done to help secure the COVID-19 data lake?</a:t>
            </a:r>
          </a:p>
          <a:p>
            <a:endParaRPr lang="en-US" sz="2200"/>
          </a:p>
        </p:txBody>
      </p:sp>
    </p:spTree>
    <p:extLst>
      <p:ext uri="{BB962C8B-B14F-4D97-AF65-F5344CB8AC3E}">
        <p14:creationId xmlns:p14="http://schemas.microsoft.com/office/powerpoint/2010/main" val="1837310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0474EB5-E5A3-4927-8424-6C60D5936879}"/>
              </a:ext>
            </a:extLst>
          </p:cNvPr>
          <p:cNvPicPr>
            <a:picLocks noChangeAspect="1"/>
          </p:cNvPicPr>
          <p:nvPr/>
        </p:nvPicPr>
        <p:blipFill rotWithShape="1">
          <a:blip r:embed="rId2">
            <a:alphaModFix amt="35000"/>
          </a:blip>
          <a:srcRect b="6250"/>
          <a:stretch/>
        </p:blipFill>
        <p:spPr>
          <a:xfrm>
            <a:off x="20" y="1"/>
            <a:ext cx="12191980" cy="6857999"/>
          </a:xfrm>
          <a:prstGeom prst="rect">
            <a:avLst/>
          </a:prstGeom>
        </p:spPr>
      </p:pic>
      <p:sp>
        <p:nvSpPr>
          <p:cNvPr id="2" name="Title 1">
            <a:extLst>
              <a:ext uri="{FF2B5EF4-FFF2-40B4-BE49-F238E27FC236}">
                <a16:creationId xmlns:a16="http://schemas.microsoft.com/office/drawing/2014/main" id="{7FCD807D-FBAA-4362-A313-AFED9CF50B09}"/>
              </a:ext>
            </a:extLst>
          </p:cNvPr>
          <p:cNvSpPr>
            <a:spLocks noGrp="1"/>
          </p:cNvSpPr>
          <p:nvPr>
            <p:ph type="title"/>
          </p:nvPr>
        </p:nvSpPr>
        <p:spPr>
          <a:xfrm>
            <a:off x="838201" y="1065862"/>
            <a:ext cx="3313164" cy="4726276"/>
          </a:xfrm>
        </p:spPr>
        <p:txBody>
          <a:bodyPr>
            <a:normAutofit/>
          </a:bodyPr>
          <a:lstStyle/>
          <a:p>
            <a:pPr algn="r"/>
            <a:r>
              <a:rPr lang="en-US" sz="4000" b="1" dirty="0">
                <a:solidFill>
                  <a:srgbClr val="FFFFFF"/>
                </a:solidFill>
              </a:rPr>
              <a:t>IP4</a:t>
            </a:r>
          </a:p>
        </p:txBody>
      </p:sp>
      <p:cxnSp>
        <p:nvCxnSpPr>
          <p:cNvPr id="15"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493A4F2-DEF1-4228-ADF1-B03ABCB723DE}"/>
              </a:ext>
            </a:extLst>
          </p:cNvPr>
          <p:cNvGraphicFramePr>
            <a:graphicFrameLocks noGrp="1"/>
          </p:cNvGraphicFramePr>
          <p:nvPr>
            <p:ph idx="1"/>
            <p:extLst>
              <p:ext uri="{D42A27DB-BD31-4B8C-83A1-F6EECF244321}">
                <p14:modId xmlns:p14="http://schemas.microsoft.com/office/powerpoint/2010/main" val="1144336061"/>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728133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E5D3C1-C35E-79E2-F856-0CE0A9CA9187}"/>
              </a:ext>
            </a:extLst>
          </p:cNvPr>
          <p:cNvSpPr>
            <a:spLocks noGrp="1"/>
          </p:cNvSpPr>
          <p:nvPr>
            <p:ph type="title"/>
          </p:nvPr>
        </p:nvSpPr>
        <p:spPr>
          <a:xfrm>
            <a:off x="572493" y="238539"/>
            <a:ext cx="11018520" cy="1434415"/>
          </a:xfrm>
        </p:spPr>
        <p:txBody>
          <a:bodyPr anchor="b">
            <a:normAutofit/>
          </a:bodyPr>
          <a:lstStyle/>
          <a:p>
            <a:r>
              <a:rPr lang="en-US" sz="5400" b="1"/>
              <a:t>IP explanation</a:t>
            </a:r>
            <a:endParaRPr lang="en-US" sz="5400" b="1" dirty="0"/>
          </a:p>
        </p:txBody>
      </p:sp>
      <p:sp>
        <p:nvSpPr>
          <p:cNvPr id="2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436531-3D9D-2F2B-ACDB-E51F7A54371C}"/>
              </a:ext>
            </a:extLst>
          </p:cNvPr>
          <p:cNvSpPr>
            <a:spLocks noGrp="1"/>
          </p:cNvSpPr>
          <p:nvPr>
            <p:ph idx="1"/>
          </p:nvPr>
        </p:nvSpPr>
        <p:spPr>
          <a:xfrm>
            <a:off x="572493" y="2071316"/>
            <a:ext cx="6713552" cy="4685084"/>
          </a:xfrm>
        </p:spPr>
        <p:txBody>
          <a:bodyPr anchor="t">
            <a:normAutofit fontScale="92500" lnSpcReduction="10000"/>
          </a:bodyPr>
          <a:lstStyle/>
          <a:p>
            <a:r>
              <a:rPr lang="en-US" sz="1900" b="1" i="0" dirty="0">
                <a:effectLst/>
                <a:latin typeface="Verdana" panose="020B0604030504040204" pitchFamily="34" charset="0"/>
              </a:rPr>
              <a:t>Assignment Details</a:t>
            </a:r>
            <a:endParaRPr lang="en-US" sz="1900" b="0" i="0" dirty="0">
              <a:effectLst/>
              <a:latin typeface="Open Sans" panose="020B0606030504020204" pitchFamily="34" charset="0"/>
            </a:endParaRPr>
          </a:p>
          <a:p>
            <a:r>
              <a:rPr lang="en-US" sz="2400" b="0" i="1" dirty="0">
                <a:effectLst/>
                <a:latin typeface="Verdana" panose="020B0604030504040204" pitchFamily="34" charset="0"/>
              </a:rPr>
              <a:t>Data lakes</a:t>
            </a:r>
            <a:r>
              <a:rPr lang="en-US" sz="2400" b="0" i="0" dirty="0">
                <a:effectLst/>
                <a:latin typeface="Verdana" panose="020B0604030504040204" pitchFamily="34" charset="0"/>
              </a:rPr>
              <a:t> can include at-rest and streaming data because these two data sources often need to be combined. By evaluating the tools within a big data ecosystem, the combination of these can be used.</a:t>
            </a:r>
            <a:endParaRPr lang="en-US" sz="2400" b="0" i="0" dirty="0">
              <a:effectLst/>
              <a:latin typeface="Open Sans" panose="020B0606030504020204" pitchFamily="34" charset="0"/>
            </a:endParaRPr>
          </a:p>
          <a:p>
            <a:endParaRPr lang="en-US" sz="2400" b="0" i="0" dirty="0">
              <a:effectLst/>
              <a:latin typeface="Verdana" panose="020B0604030504040204" pitchFamily="34" charset="0"/>
            </a:endParaRPr>
          </a:p>
          <a:p>
            <a:r>
              <a:rPr lang="en-US" sz="2400" b="0" i="0" dirty="0">
                <a:effectLst/>
                <a:latin typeface="Verdana" panose="020B0604030504040204" pitchFamily="34" charset="0"/>
              </a:rPr>
              <a:t>For this assignment, you will utilize data from both concepts to gather incremental changes as they occur. While the data lake will not be populated, the architecture and design will consume and operate so that the destination could be many sources, including a data lake.</a:t>
            </a:r>
            <a:endParaRPr lang="en-US" sz="2400" b="0" i="0" dirty="0">
              <a:effectLst/>
              <a:latin typeface="Open Sans" panose="020B0606030504020204" pitchFamily="34" charset="0"/>
            </a:endParaRPr>
          </a:p>
          <a:p>
            <a:endParaRPr lang="en-US" sz="1900" dirty="0"/>
          </a:p>
        </p:txBody>
      </p:sp>
      <p:pic>
        <p:nvPicPr>
          <p:cNvPr id="5" name="Picture 4" descr="Graph">
            <a:extLst>
              <a:ext uri="{FF2B5EF4-FFF2-40B4-BE49-F238E27FC236}">
                <a16:creationId xmlns:a16="http://schemas.microsoft.com/office/drawing/2014/main" id="{34DFD3FD-160C-9CE9-6AEA-8AD6AE368824}"/>
              </a:ext>
            </a:extLst>
          </p:cNvPr>
          <p:cNvPicPr>
            <a:picLocks noChangeAspect="1"/>
          </p:cNvPicPr>
          <p:nvPr/>
        </p:nvPicPr>
        <p:blipFill rotWithShape="1">
          <a:blip r:embed="rId2"/>
          <a:srcRect l="12370" r="27502"/>
          <a:stretch/>
        </p:blipFill>
        <p:spPr>
          <a:xfrm>
            <a:off x="7675658" y="2093976"/>
            <a:ext cx="3941064" cy="4096512"/>
          </a:xfrm>
          <a:prstGeom prst="rect">
            <a:avLst/>
          </a:prstGeom>
        </p:spPr>
      </p:pic>
    </p:spTree>
    <p:extLst>
      <p:ext uri="{BB962C8B-B14F-4D97-AF65-F5344CB8AC3E}">
        <p14:creationId xmlns:p14="http://schemas.microsoft.com/office/powerpoint/2010/main" val="2635828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D0A4F-FC36-4BE4-9B56-C36B0DC0639D}"/>
              </a:ext>
            </a:extLst>
          </p:cNvPr>
          <p:cNvSpPr>
            <a:spLocks noGrp="1"/>
          </p:cNvSpPr>
          <p:nvPr>
            <p:ph type="title"/>
          </p:nvPr>
        </p:nvSpPr>
        <p:spPr/>
        <p:txBody>
          <a:bodyPr/>
          <a:lstStyle/>
          <a:p>
            <a:r>
              <a:rPr lang="en-US" b="1" dirty="0"/>
              <a:t>IP4</a:t>
            </a:r>
          </a:p>
        </p:txBody>
      </p:sp>
      <p:graphicFrame>
        <p:nvGraphicFramePr>
          <p:cNvPr id="5" name="Content Placeholder 2">
            <a:extLst>
              <a:ext uri="{FF2B5EF4-FFF2-40B4-BE49-F238E27FC236}">
                <a16:creationId xmlns:a16="http://schemas.microsoft.com/office/drawing/2014/main" id="{F9A2343D-F913-4437-8806-21E2E948BFF9}"/>
              </a:ext>
            </a:extLst>
          </p:cNvPr>
          <p:cNvGraphicFramePr>
            <a:graphicFrameLocks noGrp="1"/>
          </p:cNvGraphicFramePr>
          <p:nvPr>
            <p:ph idx="1"/>
            <p:extLst>
              <p:ext uri="{D42A27DB-BD31-4B8C-83A1-F6EECF244321}">
                <p14:modId xmlns:p14="http://schemas.microsoft.com/office/powerpoint/2010/main" val="157358322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5101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2F63C-D7DD-F5FC-1274-954289EFB9EC}"/>
              </a:ext>
            </a:extLst>
          </p:cNvPr>
          <p:cNvSpPr>
            <a:spLocks noGrp="1"/>
          </p:cNvSpPr>
          <p:nvPr>
            <p:ph type="title"/>
          </p:nvPr>
        </p:nvSpPr>
        <p:spPr>
          <a:xfrm>
            <a:off x="572493" y="238539"/>
            <a:ext cx="11018520" cy="1434415"/>
          </a:xfrm>
        </p:spPr>
        <p:txBody>
          <a:bodyPr anchor="b">
            <a:normAutofit/>
          </a:bodyPr>
          <a:lstStyle/>
          <a:p>
            <a:r>
              <a:rPr lang="en-US" sz="5400" b="1"/>
              <a:t>IP requirements</a:t>
            </a:r>
          </a:p>
        </p:txBody>
      </p:sp>
      <p:graphicFrame>
        <p:nvGraphicFramePr>
          <p:cNvPr id="5" name="Content Placeholder 2">
            <a:extLst>
              <a:ext uri="{FF2B5EF4-FFF2-40B4-BE49-F238E27FC236}">
                <a16:creationId xmlns:a16="http://schemas.microsoft.com/office/drawing/2014/main" id="{FEC48703-E3F7-1B8F-EAD6-3914F77023E7}"/>
              </a:ext>
            </a:extLst>
          </p:cNvPr>
          <p:cNvGraphicFramePr>
            <a:graphicFrameLocks noGrp="1"/>
          </p:cNvGraphicFramePr>
          <p:nvPr>
            <p:ph idx="1"/>
            <p:extLst>
              <p:ext uri="{D42A27DB-BD31-4B8C-83A1-F6EECF244321}">
                <p14:modId xmlns:p14="http://schemas.microsoft.com/office/powerpoint/2010/main" val="2150312089"/>
              </p:ext>
            </p:extLst>
          </p:nvPr>
        </p:nvGraphicFramePr>
        <p:xfrm>
          <a:off x="572492" y="2071316"/>
          <a:ext cx="11131827" cy="4119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9650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064CFB-4E45-3129-FF13-7ABAF58F45D5}"/>
              </a:ext>
            </a:extLst>
          </p:cNvPr>
          <p:cNvSpPr>
            <a:spLocks noGrp="1"/>
          </p:cNvSpPr>
          <p:nvPr>
            <p:ph type="title"/>
          </p:nvPr>
        </p:nvSpPr>
        <p:spPr>
          <a:xfrm>
            <a:off x="838200" y="365125"/>
            <a:ext cx="10515600" cy="1325563"/>
          </a:xfrm>
        </p:spPr>
        <p:txBody>
          <a:bodyPr>
            <a:normAutofit/>
          </a:bodyPr>
          <a:lstStyle/>
          <a:p>
            <a:r>
              <a:rPr lang="en-US" sz="5400"/>
              <a:t>Step 2</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D684EE-FF65-442E-5FB7-5079288EF302}"/>
              </a:ext>
            </a:extLst>
          </p:cNvPr>
          <p:cNvSpPr>
            <a:spLocks noGrp="1"/>
          </p:cNvSpPr>
          <p:nvPr>
            <p:ph idx="1"/>
          </p:nvPr>
        </p:nvSpPr>
        <p:spPr>
          <a:xfrm>
            <a:off x="838200" y="1929384"/>
            <a:ext cx="10515600" cy="4251960"/>
          </a:xfrm>
        </p:spPr>
        <p:txBody>
          <a:bodyPr>
            <a:normAutofit/>
          </a:bodyPr>
          <a:lstStyle/>
          <a:p>
            <a:r>
              <a:rPr lang="en-US" sz="2200"/>
              <a:t>Consume the data locally on your PC using Python. </a:t>
            </a:r>
          </a:p>
          <a:p>
            <a:endParaRPr lang="en-US" sz="2200"/>
          </a:p>
          <a:p>
            <a:r>
              <a:rPr lang="en-US" sz="2200">
                <a:hlinkClick r:id="rId2"/>
              </a:rPr>
              <a:t>Python</a:t>
            </a:r>
            <a:endParaRPr lang="en-US" sz="2200"/>
          </a:p>
          <a:p>
            <a:endParaRPr lang="en-US" sz="2200"/>
          </a:p>
        </p:txBody>
      </p:sp>
    </p:spTree>
    <p:extLst>
      <p:ext uri="{BB962C8B-B14F-4D97-AF65-F5344CB8AC3E}">
        <p14:creationId xmlns:p14="http://schemas.microsoft.com/office/powerpoint/2010/main" val="4271999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TotalTime>
  <Words>2150</Words>
  <Application>Microsoft Office PowerPoint</Application>
  <PresentationFormat>Widescreen</PresentationFormat>
  <Paragraphs>142</Paragraphs>
  <Slides>35</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Arial</vt:lpstr>
      <vt:lpstr>Calibri</vt:lpstr>
      <vt:lpstr>Calibri Light</vt:lpstr>
      <vt:lpstr>Cambria</vt:lpstr>
      <vt:lpstr>Consolas</vt:lpstr>
      <vt:lpstr>Helvetica Neue</vt:lpstr>
      <vt:lpstr>Merriweather</vt:lpstr>
      <vt:lpstr>Merriweather Sans</vt:lpstr>
      <vt:lpstr>Noto Sans</vt:lpstr>
      <vt:lpstr>Open Sans</vt:lpstr>
      <vt:lpstr>Roboto</vt:lpstr>
      <vt:lpstr>Verdana</vt:lpstr>
      <vt:lpstr>Office Theme</vt:lpstr>
      <vt:lpstr>Data Lake</vt:lpstr>
      <vt:lpstr>Objectives:</vt:lpstr>
      <vt:lpstr>Discussion</vt:lpstr>
      <vt:lpstr>Discussion</vt:lpstr>
      <vt:lpstr>IP4</vt:lpstr>
      <vt:lpstr>IP explanation</vt:lpstr>
      <vt:lpstr>IP4</vt:lpstr>
      <vt:lpstr>IP requirements</vt:lpstr>
      <vt:lpstr>Step 2</vt:lpstr>
      <vt:lpstr>Construct a query algorithm that produces an incremental number of changes in real time. </vt:lpstr>
      <vt:lpstr>algorithm that produces an incremental</vt:lpstr>
      <vt:lpstr>Incremental algorithms</vt:lpstr>
      <vt:lpstr>Incremental algorithms</vt:lpstr>
      <vt:lpstr>What Is Incremental Learning? </vt:lpstr>
      <vt:lpstr>Incremental Learning Functions </vt:lpstr>
      <vt:lpstr>Incremental Learning Functions</vt:lpstr>
      <vt:lpstr>Incremental Learning Functions</vt:lpstr>
      <vt:lpstr>Configure Incremental Learning Model </vt:lpstr>
      <vt:lpstr>Link</vt:lpstr>
      <vt:lpstr>Analysis of Algorithms</vt:lpstr>
      <vt:lpstr>Kafka</vt:lpstr>
      <vt:lpstr>Kafka</vt:lpstr>
      <vt:lpstr>Kafka</vt:lpstr>
      <vt:lpstr>Eliminating the Need for an External Database </vt:lpstr>
      <vt:lpstr>Eliminating the Need for an External Database</vt:lpstr>
      <vt:lpstr>Making a Kafka Streams Application Queryable </vt:lpstr>
      <vt:lpstr>Querying Local State Stores </vt:lpstr>
      <vt:lpstr>PowerPoint Presentation</vt:lpstr>
      <vt:lpstr>Querying Local State Stores</vt:lpstr>
      <vt:lpstr>Querying Local State Stores</vt:lpstr>
      <vt:lpstr>Querying Local State Stores</vt:lpstr>
      <vt:lpstr>Querying Remote State Stores </vt:lpstr>
      <vt:lpstr>Below are the steps needed to query remote state stores and make the full state of the stream processing application quarriable:</vt:lpstr>
      <vt:lpstr>Expose the RPC Endpoints </vt:lpstr>
      <vt:lpstr>Discover Remote Application Instances and Their State Stores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Massively Parallel Processing Systems and the Data Lake</dc:title>
  <dc:creator>Alex</dc:creator>
  <cp:lastModifiedBy>Alex Yousefi</cp:lastModifiedBy>
  <cp:revision>1</cp:revision>
  <dcterms:created xsi:type="dcterms:W3CDTF">2021-08-23T22:15:08Z</dcterms:created>
  <dcterms:modified xsi:type="dcterms:W3CDTF">2024-02-28T17:54:28Z</dcterms:modified>
</cp:coreProperties>
</file>